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9.xml" ContentType="application/vnd.ms-office.chartstyle+xml"/>
  <Override PartName="/ppt/charts/style7.xml" ContentType="application/vnd.ms-office.chartstyle+xml"/>
  <Override PartName="/ppt/charts/style8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ngesInfos/changesInfo1.xml" ContentType="application/vnd.ms-powerpoint.changesinfo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colors9.xml" ContentType="application/vnd.ms-office.chartcolorstyl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CC"/>
    <a:srgbClr val="FF6600"/>
    <a:srgbClr val="FF3300"/>
    <a:srgbClr val="00CC00"/>
    <a:srgbClr val="33CCCC"/>
    <a:srgbClr val="FF99FF"/>
    <a:srgbClr val="FF66FF"/>
    <a:srgbClr val="001A0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ruggiero" userId="f58ecf4eeb5e0b5e" providerId="LiveId" clId="{D4CAE25C-4E84-4CDE-AB12-FA5AC7311131}"/>
    <pc:docChg chg="addSld delSld modSld sldOrd modMainMaster">
      <pc:chgData name="Carmen ruggiero" userId="f58ecf4eeb5e0b5e" providerId="LiveId" clId="{D4CAE25C-4E84-4CDE-AB12-FA5AC7311131}" dt="2019-10-20T21:13:24.563" v="110" actId="478"/>
      <pc:docMkLst>
        <pc:docMk/>
      </pc:docMkLst>
      <pc:sldChg chg="modSp mod ord modTransition setBg">
        <pc:chgData name="Carmen ruggiero" userId="f58ecf4eeb5e0b5e" providerId="LiveId" clId="{D4CAE25C-4E84-4CDE-AB12-FA5AC7311131}" dt="2019-10-20T21:05:14.535" v="94"/>
        <pc:sldMkLst>
          <pc:docMk/>
          <pc:sldMk cId="714494278" sldId="256"/>
        </pc:sldMkLst>
        <pc:graphicFrameChg chg="mod">
          <ac:chgData name="Carmen ruggiero" userId="f58ecf4eeb5e0b5e" providerId="LiveId" clId="{D4CAE25C-4E84-4CDE-AB12-FA5AC7311131}" dt="2019-10-20T21:05:00.955" v="93" actId="113"/>
          <ac:graphicFrameMkLst>
            <pc:docMk/>
            <pc:sldMk cId="714494278" sldId="256"/>
            <ac:graphicFrameMk id="6" creationId="{29F0E2FF-539A-48B3-A3D7-64F527376859}"/>
          </ac:graphicFrameMkLst>
        </pc:graphicFrameChg>
      </pc:sldChg>
      <pc:sldChg chg="del modTransition">
        <pc:chgData name="Carmen ruggiero" userId="f58ecf4eeb5e0b5e" providerId="LiveId" clId="{D4CAE25C-4E84-4CDE-AB12-FA5AC7311131}" dt="2019-10-20T21:05:23.110" v="95" actId="2696"/>
        <pc:sldMkLst>
          <pc:docMk/>
          <pc:sldMk cId="306157847" sldId="257"/>
        </pc:sldMkLst>
      </pc:sldChg>
      <pc:sldChg chg="modSp modTransition">
        <pc:chgData name="Carmen ruggiero" userId="f58ecf4eeb5e0b5e" providerId="LiveId" clId="{D4CAE25C-4E84-4CDE-AB12-FA5AC7311131}" dt="2019-10-20T20:59:16.114" v="47" actId="207"/>
        <pc:sldMkLst>
          <pc:docMk/>
          <pc:sldMk cId="2874066827" sldId="260"/>
        </pc:sldMkLst>
        <pc:graphicFrameChg chg="mod">
          <ac:chgData name="Carmen ruggiero" userId="f58ecf4eeb5e0b5e" providerId="LiveId" clId="{D4CAE25C-4E84-4CDE-AB12-FA5AC7311131}" dt="2019-10-20T20:59:16.114" v="47" actId="207"/>
          <ac:graphicFrameMkLst>
            <pc:docMk/>
            <pc:sldMk cId="2874066827" sldId="260"/>
            <ac:graphicFrameMk id="6" creationId="{29F0E2FF-539A-48B3-A3D7-64F527376859}"/>
          </ac:graphicFrameMkLst>
        </pc:graphicFrameChg>
      </pc:sldChg>
      <pc:sldChg chg="modSp modTransition setBg">
        <pc:chgData name="Carmen ruggiero" userId="f58ecf4eeb5e0b5e" providerId="LiveId" clId="{D4CAE25C-4E84-4CDE-AB12-FA5AC7311131}" dt="2019-10-20T21:07:40.922" v="99" actId="20577"/>
        <pc:sldMkLst>
          <pc:docMk/>
          <pc:sldMk cId="1391489358" sldId="261"/>
        </pc:sldMkLst>
        <pc:graphicFrameChg chg="mod">
          <ac:chgData name="Carmen ruggiero" userId="f58ecf4eeb5e0b5e" providerId="LiveId" clId="{D4CAE25C-4E84-4CDE-AB12-FA5AC7311131}" dt="2019-10-20T21:07:40.922" v="99" actId="20577"/>
          <ac:graphicFrameMkLst>
            <pc:docMk/>
            <pc:sldMk cId="1391489358" sldId="261"/>
            <ac:graphicFrameMk id="6" creationId="{29F0E2FF-539A-48B3-A3D7-64F527376859}"/>
          </ac:graphicFrameMkLst>
        </pc:graphicFrameChg>
      </pc:sldChg>
      <pc:sldChg chg="modSp modTransition">
        <pc:chgData name="Carmen ruggiero" userId="f58ecf4eeb5e0b5e" providerId="LiveId" clId="{D4CAE25C-4E84-4CDE-AB12-FA5AC7311131}" dt="2019-10-20T20:58:01.505" v="42" actId="113"/>
        <pc:sldMkLst>
          <pc:docMk/>
          <pc:sldMk cId="1118719949" sldId="262"/>
        </pc:sldMkLst>
        <pc:graphicFrameChg chg="mod">
          <ac:chgData name="Carmen ruggiero" userId="f58ecf4eeb5e0b5e" providerId="LiveId" clId="{D4CAE25C-4E84-4CDE-AB12-FA5AC7311131}" dt="2019-10-20T20:58:01.505" v="42" actId="113"/>
          <ac:graphicFrameMkLst>
            <pc:docMk/>
            <pc:sldMk cId="1118719949" sldId="262"/>
            <ac:graphicFrameMk id="6" creationId="{29F0E2FF-539A-48B3-A3D7-64F527376859}"/>
          </ac:graphicFrameMkLst>
        </pc:graphicFrameChg>
      </pc:sldChg>
      <pc:sldChg chg="modSp modTransition">
        <pc:chgData name="Carmen ruggiero" userId="f58ecf4eeb5e0b5e" providerId="LiveId" clId="{D4CAE25C-4E84-4CDE-AB12-FA5AC7311131}" dt="2019-10-20T20:57:34.456" v="39" actId="207"/>
        <pc:sldMkLst>
          <pc:docMk/>
          <pc:sldMk cId="2514122996" sldId="263"/>
        </pc:sldMkLst>
        <pc:graphicFrameChg chg="mod">
          <ac:chgData name="Carmen ruggiero" userId="f58ecf4eeb5e0b5e" providerId="LiveId" clId="{D4CAE25C-4E84-4CDE-AB12-FA5AC7311131}" dt="2019-10-20T20:57:34.456" v="39" actId="207"/>
          <ac:graphicFrameMkLst>
            <pc:docMk/>
            <pc:sldMk cId="2514122996" sldId="263"/>
            <ac:graphicFrameMk id="6" creationId="{29F0E2FF-539A-48B3-A3D7-64F527376859}"/>
          </ac:graphicFrameMkLst>
        </pc:graphicFrameChg>
      </pc:sldChg>
      <pc:sldChg chg="modSp modTransition">
        <pc:chgData name="Carmen ruggiero" userId="f58ecf4eeb5e0b5e" providerId="LiveId" clId="{D4CAE25C-4E84-4CDE-AB12-FA5AC7311131}" dt="2019-10-20T20:56:32.575" v="37" actId="255"/>
        <pc:sldMkLst>
          <pc:docMk/>
          <pc:sldMk cId="2066416771" sldId="264"/>
        </pc:sldMkLst>
        <pc:graphicFrameChg chg="mod">
          <ac:chgData name="Carmen ruggiero" userId="f58ecf4eeb5e0b5e" providerId="LiveId" clId="{D4CAE25C-4E84-4CDE-AB12-FA5AC7311131}" dt="2019-10-20T20:56:32.575" v="37" actId="255"/>
          <ac:graphicFrameMkLst>
            <pc:docMk/>
            <pc:sldMk cId="2066416771" sldId="264"/>
            <ac:graphicFrameMk id="6" creationId="{29F0E2FF-539A-48B3-A3D7-64F527376859}"/>
          </ac:graphicFrameMkLst>
        </pc:graphicFrameChg>
      </pc:sldChg>
      <pc:sldChg chg="modSp modTransition">
        <pc:chgData name="Carmen ruggiero" userId="f58ecf4eeb5e0b5e" providerId="LiveId" clId="{D4CAE25C-4E84-4CDE-AB12-FA5AC7311131}" dt="2019-10-20T20:55:51.905" v="34" actId="207"/>
        <pc:sldMkLst>
          <pc:docMk/>
          <pc:sldMk cId="439083922" sldId="265"/>
        </pc:sldMkLst>
        <pc:graphicFrameChg chg="mod">
          <ac:chgData name="Carmen ruggiero" userId="f58ecf4eeb5e0b5e" providerId="LiveId" clId="{D4CAE25C-4E84-4CDE-AB12-FA5AC7311131}" dt="2019-10-20T20:55:51.905" v="34" actId="207"/>
          <ac:graphicFrameMkLst>
            <pc:docMk/>
            <pc:sldMk cId="439083922" sldId="265"/>
            <ac:graphicFrameMk id="6" creationId="{29F0E2FF-539A-48B3-A3D7-64F527376859}"/>
          </ac:graphicFrameMkLst>
        </pc:graphicFrameChg>
      </pc:sldChg>
      <pc:sldChg chg="modSp modTransition setBg">
        <pc:chgData name="Carmen ruggiero" userId="f58ecf4eeb5e0b5e" providerId="LiveId" clId="{D4CAE25C-4E84-4CDE-AB12-FA5AC7311131}" dt="2019-10-20T20:54:54.244" v="30"/>
        <pc:sldMkLst>
          <pc:docMk/>
          <pc:sldMk cId="2350911124" sldId="266"/>
        </pc:sldMkLst>
        <pc:graphicFrameChg chg="mod">
          <ac:chgData name="Carmen ruggiero" userId="f58ecf4eeb5e0b5e" providerId="LiveId" clId="{D4CAE25C-4E84-4CDE-AB12-FA5AC7311131}" dt="2019-10-20T20:53:48.369" v="28" actId="1076"/>
          <ac:graphicFrameMkLst>
            <pc:docMk/>
            <pc:sldMk cId="2350911124" sldId="266"/>
            <ac:graphicFrameMk id="6" creationId="{29F0E2FF-539A-48B3-A3D7-64F527376859}"/>
          </ac:graphicFrameMkLst>
        </pc:graphicFrameChg>
      </pc:sldChg>
      <pc:sldChg chg="addSp delSp modSp modTransition">
        <pc:chgData name="Carmen ruggiero" userId="f58ecf4eeb5e0b5e" providerId="LiveId" clId="{D4CAE25C-4E84-4CDE-AB12-FA5AC7311131}" dt="2019-10-20T21:10:44.378" v="107" actId="14100"/>
        <pc:sldMkLst>
          <pc:docMk/>
          <pc:sldMk cId="3523918129" sldId="267"/>
        </pc:sldMkLst>
        <pc:picChg chg="add mod">
          <ac:chgData name="Carmen ruggiero" userId="f58ecf4eeb5e0b5e" providerId="LiveId" clId="{D4CAE25C-4E84-4CDE-AB12-FA5AC7311131}" dt="2019-10-20T21:10:44.378" v="107" actId="14100"/>
          <ac:picMkLst>
            <pc:docMk/>
            <pc:sldMk cId="3523918129" sldId="267"/>
            <ac:picMk id="3" creationId="{AC5F0A6F-2273-4D91-A9F5-BA7FEBDE9A19}"/>
          </ac:picMkLst>
        </pc:picChg>
        <pc:picChg chg="add mod">
          <ac:chgData name="Carmen ruggiero" userId="f58ecf4eeb5e0b5e" providerId="LiveId" clId="{D4CAE25C-4E84-4CDE-AB12-FA5AC7311131}" dt="2019-10-20T21:10:41.105" v="106" actId="14100"/>
          <ac:picMkLst>
            <pc:docMk/>
            <pc:sldMk cId="3523918129" sldId="267"/>
            <ac:picMk id="4" creationId="{20E9B07C-2131-410D-B9EF-5D0F158175B2}"/>
          </ac:picMkLst>
        </pc:picChg>
        <pc:picChg chg="add del">
          <ac:chgData name="Carmen ruggiero" userId="f58ecf4eeb5e0b5e" providerId="LiveId" clId="{D4CAE25C-4E84-4CDE-AB12-FA5AC7311131}" dt="2019-10-20T21:09:17.867" v="101" actId="478"/>
          <ac:picMkLst>
            <pc:docMk/>
            <pc:sldMk cId="3523918129" sldId="267"/>
            <ac:picMk id="1026" creationId="{535B3E73-8C89-4960-B2ED-9A57ABF601FE}"/>
          </ac:picMkLst>
        </pc:picChg>
        <pc:picChg chg="add del">
          <ac:chgData name="Carmen ruggiero" userId="f58ecf4eeb5e0b5e" providerId="LiveId" clId="{D4CAE25C-4E84-4CDE-AB12-FA5AC7311131}" dt="2019-10-20T21:09:17.867" v="101" actId="478"/>
          <ac:picMkLst>
            <pc:docMk/>
            <pc:sldMk cId="3523918129" sldId="267"/>
            <ac:picMk id="1027" creationId="{D7CB8D80-EE87-4F6E-BF30-C9E203D6E331}"/>
          </ac:picMkLst>
        </pc:picChg>
        <pc:picChg chg="add del">
          <ac:chgData name="Carmen ruggiero" userId="f58ecf4eeb5e0b5e" providerId="LiveId" clId="{D4CAE25C-4E84-4CDE-AB12-FA5AC7311131}" dt="2019-10-20T21:09:17.867" v="101" actId="478"/>
          <ac:picMkLst>
            <pc:docMk/>
            <pc:sldMk cId="3523918129" sldId="267"/>
            <ac:picMk id="1028" creationId="{F6FF34F8-5562-4BC9-8E4D-C5296D2EF2B7}"/>
          </ac:picMkLst>
        </pc:picChg>
        <pc:picChg chg="add del">
          <ac:chgData name="Carmen ruggiero" userId="f58ecf4eeb5e0b5e" providerId="LiveId" clId="{D4CAE25C-4E84-4CDE-AB12-FA5AC7311131}" dt="2019-10-20T21:09:17.867" v="101" actId="478"/>
          <ac:picMkLst>
            <pc:docMk/>
            <pc:sldMk cId="3523918129" sldId="267"/>
            <ac:picMk id="1029" creationId="{23D87A87-6CBE-4731-A918-2A972084FDC6}"/>
          </ac:picMkLst>
        </pc:picChg>
      </pc:sldChg>
      <pc:sldChg chg="addSp delSp modSp add">
        <pc:chgData name="Carmen ruggiero" userId="f58ecf4eeb5e0b5e" providerId="LiveId" clId="{D4CAE25C-4E84-4CDE-AB12-FA5AC7311131}" dt="2019-10-20T21:13:24.563" v="110" actId="478"/>
        <pc:sldMkLst>
          <pc:docMk/>
          <pc:sldMk cId="1688753453" sldId="268"/>
        </pc:sldMkLst>
        <pc:graphicFrameChg chg="add del mod">
          <ac:chgData name="Carmen ruggiero" userId="f58ecf4eeb5e0b5e" providerId="LiveId" clId="{D4CAE25C-4E84-4CDE-AB12-FA5AC7311131}" dt="2019-10-20T21:13:24.563" v="110" actId="478"/>
          <ac:graphicFrameMkLst>
            <pc:docMk/>
            <pc:sldMk cId="1688753453" sldId="268"/>
            <ac:graphicFrameMk id="6" creationId="{29F0E2FF-539A-48B3-A3D7-64F527376859}"/>
          </ac:graphicFrameMkLst>
        </pc:graphicFrameChg>
      </pc:sldChg>
      <pc:sldMasterChg chg="modTransition modSldLayout">
        <pc:chgData name="Carmen ruggiero" userId="f58ecf4eeb5e0b5e" providerId="LiveId" clId="{D4CAE25C-4E84-4CDE-AB12-FA5AC7311131}" dt="2019-10-20T20:51:30.536" v="11"/>
        <pc:sldMasterMkLst>
          <pc:docMk/>
          <pc:sldMasterMk cId="896499882" sldId="2147483648"/>
        </pc:sldMasterMkLst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3655800438" sldId="2147483649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37491515" sldId="2147483650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458937212" sldId="2147483651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941001485" sldId="2147483652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1387381863" sldId="2147483653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2510198249" sldId="2147483654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941112785" sldId="2147483655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2932915177" sldId="2147483656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1813914101" sldId="2147483657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2850471159" sldId="2147483658"/>
          </pc:sldLayoutMkLst>
        </pc:sldLayoutChg>
        <pc:sldLayoutChg chg="modTransition">
          <pc:chgData name="Carmen ruggiero" userId="f58ecf4eeb5e0b5e" providerId="LiveId" clId="{D4CAE25C-4E84-4CDE-AB12-FA5AC7311131}" dt="2019-10-20T20:51:30.536" v="11"/>
          <pc:sldLayoutMkLst>
            <pc:docMk/>
            <pc:sldMasterMk cId="896499882" sldId="2147483648"/>
            <pc:sldLayoutMk cId="3303778146" sldId="214748365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 b="1" dirty="0">
                <a:solidFill>
                  <a:srgbClr val="FF0000"/>
                </a:solidFill>
              </a:rPr>
              <a:t>Comunicazione</a:t>
            </a:r>
            <a:r>
              <a:rPr lang="it-IT" sz="2400" b="1" baseline="0" dirty="0">
                <a:solidFill>
                  <a:srgbClr val="FF0000"/>
                </a:solidFill>
              </a:rPr>
              <a:t> ufficiale</a:t>
            </a:r>
            <a:endParaRPr lang="it-IT" sz="24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7922719176466041"/>
          <c:y val="1.2122089485519119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40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40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41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41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41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41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43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41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41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41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87575552"/>
        <c:axId val="87597824"/>
      </c:barChart>
      <c:catAx>
        <c:axId val="875755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7597824"/>
        <c:crosses val="autoZero"/>
        <c:auto val="1"/>
        <c:lblAlgn val="ctr"/>
        <c:lblOffset val="100"/>
      </c:catAx>
      <c:valAx>
        <c:axId val="875978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757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71E-2"/>
          <c:y val="0.45596062388990227"/>
          <c:w val="0.8941840551181105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b="1" dirty="0">
                <a:solidFill>
                  <a:srgbClr val="001A0C"/>
                </a:solidFill>
              </a:rPr>
              <a:t>La sicurezza a scuola</a:t>
            </a:r>
          </a:p>
        </c:rich>
      </c:tx>
      <c:layout>
        <c:manualLayout>
          <c:xMode val="edge"/>
          <c:yMode val="edge"/>
          <c:x val="0.37922719176466041"/>
          <c:y val="1.212208948551911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34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34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36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36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36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36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38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36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36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36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86389504"/>
        <c:axId val="86391040"/>
      </c:barChart>
      <c:catAx>
        <c:axId val="863895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6391040"/>
        <c:crosses val="autoZero"/>
        <c:auto val="1"/>
        <c:lblAlgn val="ctr"/>
        <c:lblOffset val="100"/>
      </c:catAx>
      <c:valAx>
        <c:axId val="8639104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638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68E-2"/>
          <c:y val="0.45596062388990227"/>
          <c:w val="0.89418405511811039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Campi di esperienza</a:t>
            </a:r>
          </a:p>
        </c:rich>
      </c:tx>
      <c:layout>
        <c:manualLayout>
          <c:xMode val="edge"/>
          <c:yMode val="edge"/>
          <c:x val="0.37922719176466041"/>
          <c:y val="1.212208948551911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16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12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12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12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100267520"/>
        <c:axId val="100269056"/>
      </c:barChart>
      <c:catAx>
        <c:axId val="1002675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269056"/>
        <c:crosses val="autoZero"/>
        <c:auto val="1"/>
        <c:lblAlgn val="ctr"/>
        <c:lblOffset val="100"/>
      </c:catAx>
      <c:valAx>
        <c:axId val="1002690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26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68E-2"/>
          <c:y val="0.45596062388990227"/>
          <c:w val="0.89418405511811039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b="1" dirty="0">
                <a:solidFill>
                  <a:srgbClr val="002060"/>
                </a:solidFill>
              </a:rPr>
              <a:t>Digital</a:t>
            </a:r>
            <a:r>
              <a:rPr lang="it-IT" sz="2800" b="1" baseline="0" dirty="0">
                <a:solidFill>
                  <a:srgbClr val="002060"/>
                </a:solidFill>
              </a:rPr>
              <a:t> story telling</a:t>
            </a:r>
            <a:endParaRPr lang="it-IT" sz="28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37922719176466041"/>
          <c:y val="1.212208948551911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54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54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54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54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100346112"/>
        <c:axId val="100368384"/>
      </c:barChart>
      <c:catAx>
        <c:axId val="1003461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368384"/>
        <c:crosses val="autoZero"/>
        <c:auto val="1"/>
        <c:lblAlgn val="ctr"/>
        <c:lblOffset val="100"/>
      </c:catAx>
      <c:valAx>
        <c:axId val="1003683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34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68E-2"/>
          <c:y val="0.45596062388990227"/>
          <c:w val="0.89418405511811039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Didattica</a:t>
            </a:r>
            <a:r>
              <a:rPr lang="it-IT" sz="280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per competenze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0.37922719176466041"/>
          <c:y val="1.212208948551911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102974208"/>
        <c:axId val="102975744"/>
      </c:barChart>
      <c:catAx>
        <c:axId val="1029742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2975744"/>
        <c:crosses val="autoZero"/>
        <c:auto val="1"/>
        <c:lblAlgn val="ctr"/>
        <c:lblOffset val="100"/>
      </c:catAx>
      <c:valAx>
        <c:axId val="1029757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297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68E-2"/>
          <c:y val="0.45596062388990227"/>
          <c:w val="0.89418405511811039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b="1" dirty="0">
                <a:solidFill>
                  <a:srgbClr val="002060"/>
                </a:solidFill>
              </a:rPr>
              <a:t>Inclusione</a:t>
            </a:r>
            <a:r>
              <a:rPr lang="it-IT" sz="2800" b="1" baseline="0" dirty="0">
                <a:solidFill>
                  <a:srgbClr val="002060"/>
                </a:solidFill>
              </a:rPr>
              <a:t> DSA</a:t>
            </a:r>
            <a:endParaRPr lang="it-IT" sz="28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37922719176466041"/>
          <c:y val="1.212208948551911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22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22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22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22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103335424"/>
        <c:axId val="103336960"/>
      </c:barChart>
      <c:catAx>
        <c:axId val="1033354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336960"/>
        <c:crosses val="autoZero"/>
        <c:auto val="1"/>
        <c:lblAlgn val="ctr"/>
        <c:lblOffset val="100"/>
      </c:catAx>
      <c:valAx>
        <c:axId val="1033369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33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68E-2"/>
          <c:y val="0.45596062388990227"/>
          <c:w val="0.89418405511811039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Curricolo verticale</a:t>
            </a:r>
          </a:p>
        </c:rich>
      </c:tx>
      <c:layout>
        <c:manualLayout>
          <c:xMode val="edge"/>
          <c:yMode val="edge"/>
          <c:x val="0.37922719176466041"/>
          <c:y val="1.212208948551911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107972864"/>
        <c:axId val="107991040"/>
      </c:barChart>
      <c:catAx>
        <c:axId val="1079728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7991040"/>
        <c:crosses val="autoZero"/>
        <c:auto val="1"/>
        <c:lblAlgn val="ctr"/>
        <c:lblOffset val="100"/>
      </c:catAx>
      <c:valAx>
        <c:axId val="10799104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7972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68E-2"/>
          <c:y val="0.45596062388990227"/>
          <c:w val="0.89418405511811039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Digitale</a:t>
            </a:r>
            <a:r>
              <a:rPr lang="it-IT" sz="2800" baseline="0" dirty="0">
                <a:solidFill>
                  <a:schemeClr val="accent1">
                    <a:lumMod val="50000"/>
                  </a:schemeClr>
                </a:solidFill>
              </a:rPr>
              <a:t> classe 3.00</a:t>
            </a: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37922719176466041"/>
          <c:y val="1.212208948551911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30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30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30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30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30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24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24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24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24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24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103078912"/>
        <c:axId val="103158528"/>
      </c:barChart>
      <c:catAx>
        <c:axId val="1030789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158528"/>
        <c:crosses val="autoZero"/>
        <c:auto val="1"/>
        <c:lblAlgn val="ctr"/>
        <c:lblOffset val="100"/>
      </c:catAx>
      <c:valAx>
        <c:axId val="1031585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078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68E-2"/>
          <c:y val="0.45596062388990227"/>
          <c:w val="0.89418405511811039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b="1" dirty="0">
                <a:solidFill>
                  <a:srgbClr val="FF0000"/>
                </a:solidFill>
              </a:rPr>
              <a:t>Formazione </a:t>
            </a:r>
            <a:r>
              <a:rPr lang="it-IT" sz="2800" b="1" dirty="0" err="1">
                <a:solidFill>
                  <a:srgbClr val="FF0000"/>
                </a:solidFill>
              </a:rPr>
              <a:t>Reteando</a:t>
            </a:r>
            <a:r>
              <a:rPr lang="it-IT" sz="2800" b="1" dirty="0">
                <a:solidFill>
                  <a:srgbClr val="FF0000"/>
                </a:solidFill>
              </a:rPr>
              <a:t> </a:t>
            </a:r>
          </a:p>
        </c:rich>
      </c:tx>
      <c:layout>
        <c:manualLayout>
          <c:xMode val="edge"/>
          <c:yMode val="edge"/>
          <c:x val="0.37922719176466041"/>
          <c:y val="1.2122089485519117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Congruenza dei contenuti del corso rispetto agli obiettivi enunciati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240</c:v>
                </c:pt>
                <c:pt idx="3">
                  <c:v>205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FF-47F8-B568-5C34E73F683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Rispondenza dei contenuti formativi rispetto alle aspettative iniziali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240</c:v>
                </c:pt>
                <c:pt idx="3">
                  <c:v>205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FF-47F8-B568-5C34E73F683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Rispondenza dei contenuti formativi rispetto alle necessità di aggiornamento/formazione segnalate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240</c:v>
                </c:pt>
                <c:pt idx="3">
                  <c:v>205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FF-47F8-B568-5C34E73F683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Come giudica il suo grado di coinvolgimento (interesse ai contenuti, propensione ad intervenire durante la lezione, ecc.) per la durata del corso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240</c:v>
                </c:pt>
                <c:pt idx="3">
                  <c:v>205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FF-47F8-B568-5C34E73F683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Le domandiamo, ora, di esprimere una valutazione sintetica circa il corso nel suo complesso: Adeguatezza della durata dell’intervento formativo rispetto agli obiettivi dichiarati e ai contenuti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195</c:v>
                </c:pt>
                <c:pt idx="3">
                  <c:v>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FF-47F8-B568-5C34E73F683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Aderenza dell’intervento formativo ai bisogni esplicitati e alle necessità lavorative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195</c:v>
                </c:pt>
                <c:pt idx="3">
                  <c:v>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8FF-47F8-B568-5C34E73F6833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Come giudica, complessivamente, lo stile di conduzione da parte degli esperti formatori?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Foglio1!$H$2:$H$8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195</c:v>
                </c:pt>
                <c:pt idx="3">
                  <c:v>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FF-47F8-B568-5C34E73F6833}"/>
            </c:ext>
          </c:extLst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Adeguatezza delle attrezzature a disposizione (videoproiettore, lavagna luminosa, ecc.)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Foglio1!$I$2:$I$8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195</c:v>
                </c:pt>
                <c:pt idx="3">
                  <c:v>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FF-47F8-B568-5C34E73F6833}"/>
            </c:ext>
          </c:extLst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Come giudica la quantità del materiale didattico distribuito?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Foglio1!$J$2:$J$8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200</c:v>
                </c:pt>
                <c:pt idx="3">
                  <c:v>245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FF-47F8-B568-5C34E73F6833}"/>
            </c:ext>
          </c:extLst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 Completezza e facilità di utilizzo dei materiali a supporto della didattica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cat>
            <c:strRef>
              <c:f>Foglio1!$A$2:$A$8</c:f>
              <c:strCache>
                <c:ptCount val="4"/>
                <c:pt idx="0">
                  <c:v>non soddisfacente</c:v>
                </c:pt>
                <c:pt idx="1">
                  <c:v>poco soddisfacente</c:v>
                </c:pt>
                <c:pt idx="2">
                  <c:v>soddisfacente</c:v>
                </c:pt>
                <c:pt idx="3">
                  <c:v>molto soddisfacente</c:v>
                </c:pt>
              </c:strCache>
            </c:strRef>
          </c:cat>
          <c:val>
            <c:numRef>
              <c:f>Foglio1!$K$2:$K$8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200</c:v>
                </c:pt>
                <c:pt idx="3">
                  <c:v>245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8FF-47F8-B568-5C34E73F6833}"/>
            </c:ext>
          </c:extLst>
        </c:ser>
        <c:dLbls/>
        <c:gapWidth val="219"/>
        <c:overlap val="-27"/>
        <c:axId val="103219200"/>
        <c:axId val="103220736"/>
      </c:barChart>
      <c:catAx>
        <c:axId val="1032192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220736"/>
        <c:crosses val="autoZero"/>
        <c:auto val="1"/>
        <c:lblAlgn val="ctr"/>
        <c:lblOffset val="100"/>
      </c:catAx>
      <c:valAx>
        <c:axId val="1032207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21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955691846136068E-2"/>
          <c:y val="0.45596062388990227"/>
          <c:w val="0.89418405511811039"/>
          <c:h val="0.53595801328998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82945B6-B7AD-4556-B6E0-ABC099789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809C40F3-FFB7-4DC4-8D17-60594DE31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2C0AA4B-9654-4035-9D47-D04B998B7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8882492-1D2F-4FF0-B0CC-78B405B4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E7D26D5-4DA8-484F-9348-FCCE7B997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558004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6C2FED1-91FB-4B02-AFCF-01498863A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07A3CCEE-FD67-4966-B8FB-8DC8976A8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2C77F21-83B1-4837-8066-E845471E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196D9F7-C3FB-4C63-9DE9-1A7BF886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D150B44-D9EC-4BF0-AA70-F2098F8E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504711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EAFABF4C-59BA-4607-9FEA-C99D2CA77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424239B8-9A26-4FAF-93EE-83462A790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104B3F3-C523-4CFC-B9D4-75F222AD8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A4D9143-0187-4896-B764-868F9F3C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57DD4A8-880B-4E4D-90AB-EF11A1E2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037781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FB0D58F-3115-43B5-AB68-93A2FB90C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CD14E99-6509-4542-92B9-A5D55AC12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0397170-D24E-4C43-923F-5F92DC2A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7991D47-B745-4AB8-8B89-2B6AD153E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75F65CE-4DC5-4359-A896-3305E91AB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915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6C0E52B-05D2-4FE9-8F38-9E81E0A7F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C4A6773-2ABC-44D5-A61F-F51243566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112D412-AD13-4EE9-84E0-A2942C53E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F1A3067-EC7E-4139-B450-ED0651F5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856FD0D-F525-4D07-A68C-2837CC029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589372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1355A74-CF76-446D-AADF-51A47C2C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7B1D720-E5D5-42E3-BA89-BCC445BB9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56C9F819-F5D8-43E8-B535-CEDC9F30D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75DDE5A-E386-461C-A6AA-95FD37F6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FB4BEB5A-BCD5-4D01-8A35-A51ABC818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C7A91133-9BD1-462E-993C-1670DA99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410014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E24C586-C635-4F4E-A753-70D802B66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B97169E-D3D9-4D5F-9C8A-71F402041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D8B5092-4C3B-4770-A924-762D500B7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F94AA006-8E99-42C7-96CF-7350BFC3E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13AD1D8F-4600-4A8F-B6AC-DDEDF70E8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311E6EDB-2610-4071-B2C2-B2ED32627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224FF5EC-EB98-44BF-A8AF-5C1732686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FF1D1045-7F8D-4260-B630-4A5559C87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873818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17AEE19-4215-402D-8850-A6DC500D4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3BD82C28-C272-40AE-8793-8616F989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813557A7-C3FE-4D14-99FE-2AD6BF304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01A5FC9-23BF-4CE0-90A5-FB3F6BAEE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101982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FDDC1CD8-BFDE-4C3E-9149-41ED24877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05367FD5-9D43-433D-BC86-7A2EA54A3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3A58B513-651E-497A-8C0A-1E9690A6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411127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0D3BF21-9D0E-4FC7-97F3-8AC81126F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172AA37-F99A-4440-AF0A-2DF636F82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C7F71410-71EC-404A-A647-BE37E1737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E3FC5F8-B2BB-40E6-8441-FBAE654AC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67B0A9E-F42B-47A5-BC8E-B92B65BEE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A0E6E7D5-DB13-41E7-B967-6D975C2B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32915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3CF9F87-36AC-4180-83CD-1BC7A0BB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15BBC04B-DB55-456D-A31A-24E320DCB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D3CF5A5E-4DD4-47AB-98A7-3C5E5A962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E561627-515D-4CA6-BB04-AC05B9B14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9BDCA13-9631-4CA4-80CD-3761108E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578239B-858C-48F9-AE4B-DFA18443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13914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3CB21704-DFC6-4492-B817-636AB9D58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4A257C7-F794-41EB-8E2F-C3BD40160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1696D64-9FB1-4111-BDD5-1B4AE6DDA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DEF8F-6D91-4911-A72F-20EA0EE04A3C}" type="datetimeFigureOut">
              <a:rPr lang="it-IT" smtClean="0"/>
              <a:pPr/>
              <a:t>25/10/2019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77261EA-5BF8-4945-9A6D-4FC75097F0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E2E2C4E-35B4-4AD5-B2BB-05C719C82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D93CD-D4A1-439D-8AC4-B18F51CEE6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9649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23EBC24-F63A-40A0-9AB9-A69991826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3282"/>
            <a:ext cx="10515600" cy="2812773"/>
          </a:xfrm>
        </p:spPr>
        <p:txBody>
          <a:bodyPr/>
          <a:lstStyle/>
          <a:p>
            <a:pPr algn="ctr"/>
            <a:r>
              <a:rPr lang="it-IT" sz="8000" dirty="0" err="1"/>
              <a:t>Reteando</a:t>
            </a:r>
            <a:r>
              <a:rPr lang="it-IT" dirty="0"/>
              <a:t/>
            </a:r>
            <a:br>
              <a:rPr lang="it-IT" dirty="0"/>
            </a:br>
            <a:r>
              <a:rPr lang="it-IT" dirty="0" err="1"/>
              <a:t>a.s.</a:t>
            </a:r>
            <a:r>
              <a:rPr lang="it-IT" dirty="0"/>
              <a:t> 2018-2019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06B9AE0-ACDE-41D4-963D-33EC8CEB7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7613" y="321945"/>
            <a:ext cx="8342142" cy="3401337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AC5F0A6F-2273-4D91-A9F5-BA7FEBDE9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60964"/>
            <a:ext cx="2179118" cy="130204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20E9B07C-2131-410D-B9EF-5D0F15817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9044" y="4460964"/>
            <a:ext cx="2179118" cy="130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39181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709649906"/>
              </p:ext>
            </p:extLst>
          </p:nvPr>
        </p:nvGraphicFramePr>
        <p:xfrm>
          <a:off x="906584" y="297635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144942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832489848"/>
              </p:ext>
            </p:extLst>
          </p:nvPr>
        </p:nvGraphicFramePr>
        <p:xfrm>
          <a:off x="906584" y="297635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88753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071540258"/>
              </p:ext>
            </p:extLst>
          </p:nvPr>
        </p:nvGraphicFramePr>
        <p:xfrm>
          <a:off x="919836" y="285977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50911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869904018"/>
              </p:ext>
            </p:extLst>
          </p:nvPr>
        </p:nvGraphicFramePr>
        <p:xfrm>
          <a:off x="906584" y="297635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390839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930567986"/>
              </p:ext>
            </p:extLst>
          </p:nvPr>
        </p:nvGraphicFramePr>
        <p:xfrm>
          <a:off x="906584" y="297635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66416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089383976"/>
              </p:ext>
            </p:extLst>
          </p:nvPr>
        </p:nvGraphicFramePr>
        <p:xfrm>
          <a:off x="906584" y="297635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141229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451535470"/>
              </p:ext>
            </p:extLst>
          </p:nvPr>
        </p:nvGraphicFramePr>
        <p:xfrm>
          <a:off x="906584" y="297635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187199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68227287"/>
              </p:ext>
            </p:extLst>
          </p:nvPr>
        </p:nvGraphicFramePr>
        <p:xfrm>
          <a:off x="906584" y="297635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914893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xmlns="" id="{29F0E2FF-539A-48B3-A3D7-64F5273768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01982011"/>
              </p:ext>
            </p:extLst>
          </p:nvPr>
        </p:nvGraphicFramePr>
        <p:xfrm>
          <a:off x="906584" y="297635"/>
          <a:ext cx="10628924" cy="628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740668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25</Words>
  <Application>Microsoft Office PowerPoint</Application>
  <PresentationFormat>Personalizzato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Reteando a.s. 2018-2019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Carmen ruggiero</dc:creator>
  <cp:lastModifiedBy>IC MatteottiCirillo</cp:lastModifiedBy>
  <cp:revision>10</cp:revision>
  <dcterms:created xsi:type="dcterms:W3CDTF">2019-10-20T19:03:24Z</dcterms:created>
  <dcterms:modified xsi:type="dcterms:W3CDTF">2019-10-25T12:19:45Z</dcterms:modified>
</cp:coreProperties>
</file>