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charts/chart39.xml" ContentType="application/vnd.openxmlformats-officedocument.drawingml.chart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charts/chart58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65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charts/chart72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charts/chart59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8"/>
  </p:notesMasterIdLst>
  <p:sldIdLst>
    <p:sldId id="258" r:id="rId2"/>
    <p:sldId id="259" r:id="rId3"/>
    <p:sldId id="445" r:id="rId4"/>
    <p:sldId id="441" r:id="rId5"/>
    <p:sldId id="442" r:id="rId6"/>
    <p:sldId id="446" r:id="rId7"/>
    <p:sldId id="447" r:id="rId8"/>
    <p:sldId id="262" r:id="rId9"/>
    <p:sldId id="305" r:id="rId10"/>
    <p:sldId id="399" r:id="rId11"/>
    <p:sldId id="450" r:id="rId12"/>
    <p:sldId id="412" r:id="rId13"/>
    <p:sldId id="451" r:id="rId14"/>
    <p:sldId id="401" r:id="rId15"/>
    <p:sldId id="452" r:id="rId16"/>
    <p:sldId id="402" r:id="rId17"/>
    <p:sldId id="453" r:id="rId18"/>
    <p:sldId id="403" r:id="rId19"/>
    <p:sldId id="454" r:id="rId20"/>
    <p:sldId id="404" r:id="rId21"/>
    <p:sldId id="455" r:id="rId22"/>
    <p:sldId id="418" r:id="rId23"/>
    <p:sldId id="456" r:id="rId24"/>
    <p:sldId id="406" r:id="rId25"/>
    <p:sldId id="457" r:id="rId26"/>
    <p:sldId id="407" r:id="rId27"/>
    <p:sldId id="458" r:id="rId28"/>
    <p:sldId id="408" r:id="rId29"/>
    <p:sldId id="459" r:id="rId30"/>
    <p:sldId id="409" r:id="rId31"/>
    <p:sldId id="460" r:id="rId32"/>
    <p:sldId id="410" r:id="rId33"/>
    <p:sldId id="461" r:id="rId34"/>
    <p:sldId id="425" r:id="rId35"/>
    <p:sldId id="448" r:id="rId36"/>
    <p:sldId id="426" r:id="rId37"/>
    <p:sldId id="462" r:id="rId38"/>
    <p:sldId id="400" r:id="rId39"/>
    <p:sldId id="463" r:id="rId40"/>
    <p:sldId id="414" r:id="rId41"/>
    <p:sldId id="464" r:id="rId42"/>
    <p:sldId id="430" r:id="rId43"/>
    <p:sldId id="465" r:id="rId44"/>
    <p:sldId id="429" r:id="rId45"/>
    <p:sldId id="466" r:id="rId46"/>
    <p:sldId id="405" r:id="rId47"/>
    <p:sldId id="467" r:id="rId48"/>
    <p:sldId id="433" r:id="rId49"/>
    <p:sldId id="468" r:id="rId50"/>
    <p:sldId id="434" r:id="rId51"/>
    <p:sldId id="469" r:id="rId52"/>
    <p:sldId id="435" r:id="rId53"/>
    <p:sldId id="470" r:id="rId54"/>
    <p:sldId id="436" r:id="rId55"/>
    <p:sldId id="471" r:id="rId56"/>
    <p:sldId id="437" r:id="rId57"/>
    <p:sldId id="472" r:id="rId58"/>
    <p:sldId id="438" r:id="rId59"/>
    <p:sldId id="473" r:id="rId60"/>
    <p:sldId id="270" r:id="rId61"/>
    <p:sldId id="486" r:id="rId62"/>
    <p:sldId id="427" r:id="rId63"/>
    <p:sldId id="474" r:id="rId64"/>
    <p:sldId id="428" r:id="rId65"/>
    <p:sldId id="475" r:id="rId66"/>
    <p:sldId id="431" r:id="rId67"/>
    <p:sldId id="476" r:id="rId68"/>
    <p:sldId id="417" r:id="rId69"/>
    <p:sldId id="477" r:id="rId70"/>
    <p:sldId id="416" r:id="rId71"/>
    <p:sldId id="478" r:id="rId72"/>
    <p:sldId id="432" r:id="rId73"/>
    <p:sldId id="479" r:id="rId74"/>
    <p:sldId id="419" r:id="rId75"/>
    <p:sldId id="480" r:id="rId76"/>
    <p:sldId id="420" r:id="rId77"/>
    <p:sldId id="481" r:id="rId78"/>
    <p:sldId id="421" r:id="rId79"/>
    <p:sldId id="482" r:id="rId80"/>
    <p:sldId id="422" r:id="rId81"/>
    <p:sldId id="483" r:id="rId82"/>
    <p:sldId id="423" r:id="rId83"/>
    <p:sldId id="484" r:id="rId84"/>
    <p:sldId id="424" r:id="rId85"/>
    <p:sldId id="485" r:id="rId86"/>
    <p:sldId id="439" r:id="rId8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zione predefinita" id="{00BCAA2C-6618-4B9A-8795-B98464A5647C}">
          <p14:sldIdLst>
            <p14:sldId id="258"/>
            <p14:sldId id="259"/>
            <p14:sldId id="445"/>
            <p14:sldId id="441"/>
            <p14:sldId id="442"/>
            <p14:sldId id="446"/>
            <p14:sldId id="447"/>
            <p14:sldId id="262"/>
            <p14:sldId id="305"/>
            <p14:sldId id="399"/>
            <p14:sldId id="450"/>
            <p14:sldId id="412"/>
            <p14:sldId id="451"/>
            <p14:sldId id="401"/>
            <p14:sldId id="452"/>
            <p14:sldId id="402"/>
            <p14:sldId id="453"/>
            <p14:sldId id="403"/>
            <p14:sldId id="454"/>
            <p14:sldId id="404"/>
            <p14:sldId id="455"/>
            <p14:sldId id="418"/>
            <p14:sldId id="456"/>
            <p14:sldId id="406"/>
            <p14:sldId id="457"/>
            <p14:sldId id="407"/>
            <p14:sldId id="458"/>
            <p14:sldId id="408"/>
            <p14:sldId id="459"/>
            <p14:sldId id="409"/>
            <p14:sldId id="460"/>
            <p14:sldId id="410"/>
            <p14:sldId id="461"/>
            <p14:sldId id="425"/>
            <p14:sldId id="448"/>
            <p14:sldId id="426"/>
            <p14:sldId id="462"/>
            <p14:sldId id="400"/>
            <p14:sldId id="463"/>
            <p14:sldId id="414"/>
            <p14:sldId id="464"/>
            <p14:sldId id="430"/>
            <p14:sldId id="465"/>
            <p14:sldId id="429"/>
            <p14:sldId id="466"/>
            <p14:sldId id="405"/>
            <p14:sldId id="467"/>
            <p14:sldId id="433"/>
            <p14:sldId id="468"/>
            <p14:sldId id="434"/>
            <p14:sldId id="469"/>
            <p14:sldId id="435"/>
            <p14:sldId id="470"/>
            <p14:sldId id="436"/>
            <p14:sldId id="471"/>
            <p14:sldId id="437"/>
            <p14:sldId id="472"/>
            <p14:sldId id="438"/>
            <p14:sldId id="473"/>
            <p14:sldId id="270"/>
            <p14:sldId id="486"/>
            <p14:sldId id="427"/>
            <p14:sldId id="474"/>
            <p14:sldId id="428"/>
            <p14:sldId id="475"/>
            <p14:sldId id="431"/>
            <p14:sldId id="476"/>
          </p14:sldIdLst>
        </p14:section>
        <p14:section name="Sezione senza titolo" id="{6964B35C-1C35-4804-98F1-8827EAF45A35}">
          <p14:sldIdLst>
            <p14:sldId id="417"/>
            <p14:sldId id="477"/>
            <p14:sldId id="416"/>
            <p14:sldId id="478"/>
            <p14:sldId id="432"/>
            <p14:sldId id="479"/>
            <p14:sldId id="419"/>
            <p14:sldId id="480"/>
            <p14:sldId id="420"/>
            <p14:sldId id="481"/>
            <p14:sldId id="421"/>
            <p14:sldId id="482"/>
            <p14:sldId id="422"/>
            <p14:sldId id="483"/>
            <p14:sldId id="423"/>
            <p14:sldId id="484"/>
            <p14:sldId id="424"/>
            <p14:sldId id="485"/>
            <p14:sldId id="4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77" autoAdjust="0"/>
    <p:restoredTop sz="94660"/>
  </p:normalViewPr>
  <p:slideViewPr>
    <p:cSldViewPr>
      <p:cViewPr>
        <p:scale>
          <a:sx n="72" d="100"/>
          <a:sy n="72" d="100"/>
        </p:scale>
        <p:origin x="-236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13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2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12</c:v>
                </c:pt>
                <c:pt idx="1">
                  <c:v>7</c:v>
                </c:pt>
                <c:pt idx="2">
                  <c:v>10</c:v>
                </c:pt>
                <c:pt idx="3">
                  <c:v>6</c:v>
                </c:pt>
                <c:pt idx="4">
                  <c:v>17</c:v>
                </c:pt>
                <c:pt idx="5">
                  <c:v>8</c:v>
                </c:pt>
                <c:pt idx="6">
                  <c:v>6</c:v>
                </c:pt>
                <c:pt idx="7">
                  <c:v>8</c:v>
                </c:pt>
                <c:pt idx="8">
                  <c:v>7</c:v>
                </c:pt>
                <c:pt idx="9">
                  <c:v>6</c:v>
                </c:pt>
                <c:pt idx="10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dLbls/>
        <c:axId val="181543680"/>
        <c:axId val="181545216"/>
      </c:barChart>
      <c:catAx>
        <c:axId val="181543680"/>
        <c:scaling>
          <c:orientation val="minMax"/>
        </c:scaling>
        <c:axPos val="b"/>
        <c:tickLblPos val="nextTo"/>
        <c:crossAx val="181545216"/>
        <c:crosses val="autoZero"/>
        <c:auto val="1"/>
        <c:lblAlgn val="ctr"/>
        <c:lblOffset val="100"/>
      </c:catAx>
      <c:valAx>
        <c:axId val="181545216"/>
        <c:scaling>
          <c:orientation val="minMax"/>
        </c:scaling>
        <c:axPos val="l"/>
        <c:majorGridlines/>
        <c:numFmt formatCode="General" sourceLinked="1"/>
        <c:tickLblPos val="nextTo"/>
        <c:crossAx val="18154368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4.1892990547673752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63</c:v>
                </c:pt>
                <c:pt idx="2">
                  <c:v>65</c:v>
                </c:pt>
                <c:pt idx="3">
                  <c:v>41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7</c:v>
                </c:pt>
                <c:pt idx="3">
                  <c:v>6</c:v>
                </c:pt>
                <c:pt idx="4">
                  <c:v>3</c:v>
                </c:pt>
                <c:pt idx="5">
                  <c:v>0</c:v>
                </c:pt>
                <c:pt idx="6">
                  <c:v>6</c:v>
                </c:pt>
                <c:pt idx="7">
                  <c:v>5</c:v>
                </c:pt>
                <c:pt idx="8">
                  <c:v>0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14</c:v>
                </c:pt>
                <c:pt idx="1">
                  <c:v>12</c:v>
                </c:pt>
                <c:pt idx="2">
                  <c:v>6</c:v>
                </c:pt>
                <c:pt idx="3">
                  <c:v>12</c:v>
                </c:pt>
                <c:pt idx="4">
                  <c:v>10</c:v>
                </c:pt>
                <c:pt idx="5">
                  <c:v>0</c:v>
                </c:pt>
                <c:pt idx="6">
                  <c:v>1</c:v>
                </c:pt>
                <c:pt idx="7">
                  <c:v>6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1</c:v>
                </c:pt>
                <c:pt idx="4">
                  <c:v>8</c:v>
                </c:pt>
                <c:pt idx="5">
                  <c:v>0</c:v>
                </c:pt>
                <c:pt idx="6">
                  <c:v>7</c:v>
                </c:pt>
                <c:pt idx="7">
                  <c:v>3</c:v>
                </c:pt>
                <c:pt idx="8">
                  <c:v>0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</c:ser>
        <c:dLbls/>
        <c:axId val="73420800"/>
        <c:axId val="73422336"/>
      </c:barChart>
      <c:catAx>
        <c:axId val="73420800"/>
        <c:scaling>
          <c:orientation val="minMax"/>
        </c:scaling>
        <c:axPos val="b"/>
        <c:tickLblPos val="nextTo"/>
        <c:crossAx val="73422336"/>
        <c:crosses val="autoZero"/>
        <c:auto val="1"/>
        <c:lblAlgn val="ctr"/>
        <c:lblOffset val="100"/>
      </c:catAx>
      <c:valAx>
        <c:axId val="73422336"/>
        <c:scaling>
          <c:orientation val="minMax"/>
        </c:scaling>
        <c:axPos val="l"/>
        <c:majorGridlines/>
        <c:numFmt formatCode="General" sourceLinked="1"/>
        <c:tickLblPos val="nextTo"/>
        <c:crossAx val="7342080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0.12278834856110693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41</c:v>
                </c:pt>
                <c:pt idx="2">
                  <c:v>65</c:v>
                </c:pt>
                <c:pt idx="3">
                  <c:v>32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1">
                  <c:v>5</c:v>
                </c:pt>
                <c:pt idx="2">
                  <c:v>8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6</c:v>
                </c:pt>
                <c:pt idx="7">
                  <c:v>5</c:v>
                </c:pt>
                <c:pt idx="8">
                  <c:v>0</c:v>
                </c:pt>
                <c:pt idx="9">
                  <c:v>2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22</c:v>
                </c:pt>
                <c:pt idx="1">
                  <c:v>10</c:v>
                </c:pt>
                <c:pt idx="2">
                  <c:v>10</c:v>
                </c:pt>
                <c:pt idx="3">
                  <c:v>19</c:v>
                </c:pt>
                <c:pt idx="4">
                  <c:v>10</c:v>
                </c:pt>
                <c:pt idx="5">
                  <c:v>0</c:v>
                </c:pt>
                <c:pt idx="6">
                  <c:v>1</c:v>
                </c:pt>
                <c:pt idx="7">
                  <c:v>6</c:v>
                </c:pt>
                <c:pt idx="8">
                  <c:v>0</c:v>
                </c:pt>
                <c:pt idx="9">
                  <c:v>8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1">
                  <c:v>1</c:v>
                </c:pt>
                <c:pt idx="2">
                  <c:v>4</c:v>
                </c:pt>
                <c:pt idx="3">
                  <c:v>0</c:v>
                </c:pt>
                <c:pt idx="4">
                  <c:v>8</c:v>
                </c:pt>
                <c:pt idx="5">
                  <c:v>0</c:v>
                </c:pt>
                <c:pt idx="6">
                  <c:v>7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</c:numCache>
            </c:numRef>
          </c:val>
        </c:ser>
        <c:dLbls/>
        <c:axId val="79649024"/>
        <c:axId val="79654912"/>
      </c:barChart>
      <c:catAx>
        <c:axId val="79649024"/>
        <c:scaling>
          <c:orientation val="minMax"/>
        </c:scaling>
        <c:axPos val="b"/>
        <c:tickLblPos val="nextTo"/>
        <c:crossAx val="79654912"/>
        <c:crosses val="autoZero"/>
        <c:auto val="1"/>
        <c:lblAlgn val="ctr"/>
        <c:lblOffset val="100"/>
      </c:catAx>
      <c:valAx>
        <c:axId val="79654912"/>
        <c:scaling>
          <c:orientation val="minMax"/>
        </c:scaling>
        <c:axPos val="l"/>
        <c:majorGridlines/>
        <c:numFmt formatCode="General" sourceLinked="1"/>
        <c:tickLblPos val="nextTo"/>
        <c:crossAx val="7964902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9.1781631973063493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0</c:v>
                </c:pt>
                <c:pt idx="1">
                  <c:v>34</c:v>
                </c:pt>
                <c:pt idx="2">
                  <c:v>86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7</c:v>
                </c:pt>
                <c:pt idx="4">
                  <c:v>3</c:v>
                </c:pt>
                <c:pt idx="5">
                  <c:v>5</c:v>
                </c:pt>
                <c:pt idx="6">
                  <c:v>3</c:v>
                </c:pt>
                <c:pt idx="7">
                  <c:v>5</c:v>
                </c:pt>
                <c:pt idx="8">
                  <c:v>8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9</c:v>
                </c:pt>
                <c:pt idx="1">
                  <c:v>10</c:v>
                </c:pt>
                <c:pt idx="2">
                  <c:v>12</c:v>
                </c:pt>
                <c:pt idx="3">
                  <c:v>12</c:v>
                </c:pt>
                <c:pt idx="4">
                  <c:v>15</c:v>
                </c:pt>
                <c:pt idx="5">
                  <c:v>17</c:v>
                </c:pt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4</c:v>
                </c:pt>
                <c:pt idx="7">
                  <c:v>38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</c:numCache>
            </c:numRef>
          </c:val>
        </c:ser>
        <c:dLbls/>
        <c:axId val="79776000"/>
        <c:axId val="79785984"/>
      </c:barChart>
      <c:catAx>
        <c:axId val="79776000"/>
        <c:scaling>
          <c:orientation val="minMax"/>
        </c:scaling>
        <c:axPos val="b"/>
        <c:tickLblPos val="nextTo"/>
        <c:crossAx val="79785984"/>
        <c:crosses val="autoZero"/>
        <c:auto val="1"/>
        <c:lblAlgn val="ctr"/>
        <c:lblOffset val="100"/>
      </c:catAx>
      <c:valAx>
        <c:axId val="79785984"/>
        <c:scaling>
          <c:orientation val="minMax"/>
        </c:scaling>
        <c:axPos val="l"/>
        <c:majorGridlines/>
        <c:numFmt formatCode="General" sourceLinked="1"/>
        <c:tickLblPos val="nextTo"/>
        <c:crossAx val="7977600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5.0801676516493366E-2"/>
          <c:y val="7.310107194519723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53</c:v>
                </c:pt>
                <c:pt idx="2">
                  <c:v>101</c:v>
                </c:pt>
                <c:pt idx="3">
                  <c:v>54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12</c:v>
                </c:pt>
                <c:pt idx="1">
                  <c:v>1</c:v>
                </c:pt>
                <c:pt idx="2">
                  <c:v>16</c:v>
                </c:pt>
                <c:pt idx="3">
                  <c:v>6</c:v>
                </c:pt>
                <c:pt idx="4">
                  <c:v>4</c:v>
                </c:pt>
                <c:pt idx="5">
                  <c:v>1</c:v>
                </c:pt>
                <c:pt idx="6">
                  <c:v>4</c:v>
                </c:pt>
                <c:pt idx="7">
                  <c:v>8</c:v>
                </c:pt>
                <c:pt idx="8">
                  <c:v>8</c:v>
                </c:pt>
                <c:pt idx="9">
                  <c:v>5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3</c:v>
                </c:pt>
                <c:pt idx="1">
                  <c:v>12</c:v>
                </c:pt>
                <c:pt idx="2">
                  <c:v>3</c:v>
                </c:pt>
                <c:pt idx="3">
                  <c:v>13</c:v>
                </c:pt>
                <c:pt idx="4">
                  <c:v>17</c:v>
                </c:pt>
                <c:pt idx="5">
                  <c:v>17</c:v>
                </c:pt>
                <c:pt idx="6">
                  <c:v>6</c:v>
                </c:pt>
                <c:pt idx="7">
                  <c:v>5</c:v>
                </c:pt>
                <c:pt idx="8">
                  <c:v>6</c:v>
                </c:pt>
                <c:pt idx="9">
                  <c:v>5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</c:numCache>
            </c:numRef>
          </c:val>
        </c:ser>
        <c:dLbls/>
        <c:axId val="79919360"/>
        <c:axId val="79933440"/>
      </c:barChart>
      <c:catAx>
        <c:axId val="79919360"/>
        <c:scaling>
          <c:orientation val="minMax"/>
        </c:scaling>
        <c:axPos val="b"/>
        <c:tickLblPos val="nextTo"/>
        <c:crossAx val="79933440"/>
        <c:crosses val="autoZero"/>
        <c:auto val="1"/>
        <c:lblAlgn val="ctr"/>
        <c:lblOffset val="100"/>
      </c:catAx>
      <c:valAx>
        <c:axId val="79933440"/>
        <c:scaling>
          <c:orientation val="minMax"/>
        </c:scaling>
        <c:axPos val="l"/>
        <c:majorGridlines/>
        <c:numFmt formatCode="General" sourceLinked="1"/>
        <c:tickLblPos val="nextTo"/>
        <c:crossAx val="7991936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9.1303509110358656E-4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70</c:v>
                </c:pt>
                <c:pt idx="2">
                  <c:v>87</c:v>
                </c:pt>
                <c:pt idx="3">
                  <c:v>12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8</c:v>
                </c:pt>
                <c:pt idx="1">
                  <c:v>5</c:v>
                </c:pt>
                <c:pt idx="2">
                  <c:v>16</c:v>
                </c:pt>
                <c:pt idx="3">
                  <c:v>7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8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8</c:v>
                </c:pt>
                <c:pt idx="1">
                  <c:v>10</c:v>
                </c:pt>
                <c:pt idx="2">
                  <c:v>6</c:v>
                </c:pt>
                <c:pt idx="3">
                  <c:v>12</c:v>
                </c:pt>
                <c:pt idx="4">
                  <c:v>17</c:v>
                </c:pt>
                <c:pt idx="5">
                  <c:v>13</c:v>
                </c:pt>
                <c:pt idx="6">
                  <c:v>5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1</c:v>
                </c:pt>
                <c:pt idx="8">
                  <c:v>0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</c:ser>
        <c:dLbls/>
        <c:axId val="80099584"/>
        <c:axId val="80117760"/>
      </c:barChart>
      <c:catAx>
        <c:axId val="80099584"/>
        <c:scaling>
          <c:orientation val="minMax"/>
        </c:scaling>
        <c:axPos val="b"/>
        <c:tickLblPos val="nextTo"/>
        <c:crossAx val="80117760"/>
        <c:crosses val="autoZero"/>
        <c:auto val="1"/>
        <c:lblAlgn val="ctr"/>
        <c:lblOffset val="100"/>
      </c:catAx>
      <c:valAx>
        <c:axId val="80117760"/>
        <c:scaling>
          <c:orientation val="minMax"/>
        </c:scaling>
        <c:axPos val="l"/>
        <c:majorGridlines/>
        <c:numFmt formatCode="General" sourceLinked="1"/>
        <c:tickLblPos val="nextTo"/>
        <c:crossAx val="8009958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48</c:v>
                </c:pt>
                <c:pt idx="2">
                  <c:v>91</c:v>
                </c:pt>
                <c:pt idx="3">
                  <c:v>33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149209967907688E-2"/>
          <c:y val="0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73</c:v>
                </c:pt>
                <c:pt idx="2">
                  <c:v>89</c:v>
                </c:pt>
                <c:pt idx="3">
                  <c:v>10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8</c:v>
                </c:pt>
                <c:pt idx="1">
                  <c:v>4</c:v>
                </c:pt>
                <c:pt idx="2">
                  <c:v>6</c:v>
                </c:pt>
                <c:pt idx="3">
                  <c:v>4</c:v>
                </c:pt>
                <c:pt idx="4">
                  <c:v>6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8</c:v>
                </c:pt>
                <c:pt idx="1">
                  <c:v>8</c:v>
                </c:pt>
                <c:pt idx="2">
                  <c:v>11</c:v>
                </c:pt>
                <c:pt idx="3">
                  <c:v>9</c:v>
                </c:pt>
                <c:pt idx="4">
                  <c:v>15</c:v>
                </c:pt>
                <c:pt idx="5">
                  <c:v>12</c:v>
                </c:pt>
                <c:pt idx="6">
                  <c:v>5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6</c:v>
                </c:pt>
                <c:pt idx="4">
                  <c:v>0</c:v>
                </c:pt>
                <c:pt idx="5">
                  <c:v>4</c:v>
                </c:pt>
                <c:pt idx="6">
                  <c:v>5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</c:ser>
        <c:dLbls/>
        <c:axId val="80324864"/>
        <c:axId val="80334848"/>
      </c:barChart>
      <c:catAx>
        <c:axId val="80324864"/>
        <c:scaling>
          <c:orientation val="minMax"/>
        </c:scaling>
        <c:axPos val="b"/>
        <c:tickLblPos val="nextTo"/>
        <c:crossAx val="80334848"/>
        <c:crosses val="autoZero"/>
        <c:auto val="1"/>
        <c:lblAlgn val="ctr"/>
        <c:lblOffset val="100"/>
      </c:catAx>
      <c:valAx>
        <c:axId val="80334848"/>
        <c:scaling>
          <c:orientation val="minMax"/>
        </c:scaling>
        <c:axPos val="l"/>
        <c:majorGridlines/>
        <c:numFmt formatCode="General" sourceLinked="1"/>
        <c:tickLblPos val="nextTo"/>
        <c:crossAx val="8032486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1202567385090231E-2"/>
          <c:y val="7.310107194519723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52</c:v>
                </c:pt>
                <c:pt idx="2">
                  <c:v>86</c:v>
                </c:pt>
                <c:pt idx="3">
                  <c:v>34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8</c:v>
                </c:pt>
                <c:pt idx="1">
                  <c:v>2</c:v>
                </c:pt>
                <c:pt idx="2">
                  <c:v>7</c:v>
                </c:pt>
                <c:pt idx="3">
                  <c:v>4</c:v>
                </c:pt>
                <c:pt idx="4">
                  <c:v>5</c:v>
                </c:pt>
                <c:pt idx="5">
                  <c:v>2</c:v>
                </c:pt>
                <c:pt idx="6">
                  <c:v>6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8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15</c:v>
                </c:pt>
                <c:pt idx="5">
                  <c:v>14</c:v>
                </c:pt>
                <c:pt idx="6">
                  <c:v>5</c:v>
                </c:pt>
                <c:pt idx="7">
                  <c:v>7</c:v>
                </c:pt>
                <c:pt idx="8">
                  <c:v>9</c:v>
                </c:pt>
                <c:pt idx="9">
                  <c:v>3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</c:ser>
        <c:dLbls/>
        <c:axId val="80460032"/>
        <c:axId val="80482304"/>
      </c:barChart>
      <c:catAx>
        <c:axId val="80460032"/>
        <c:scaling>
          <c:orientation val="minMax"/>
        </c:scaling>
        <c:axPos val="b"/>
        <c:tickLblPos val="nextTo"/>
        <c:crossAx val="80482304"/>
        <c:crosses val="autoZero"/>
        <c:auto val="1"/>
        <c:lblAlgn val="ctr"/>
        <c:lblOffset val="100"/>
      </c:catAx>
      <c:valAx>
        <c:axId val="80482304"/>
        <c:scaling>
          <c:orientation val="minMax"/>
        </c:scaling>
        <c:axPos val="l"/>
        <c:majorGridlines/>
        <c:numFmt formatCode="General" sourceLinked="1"/>
        <c:tickLblPos val="nextTo"/>
        <c:crossAx val="8046003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0.10247205513564701"/>
          <c:y val="0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50</c:v>
                </c:pt>
                <c:pt idx="2">
                  <c:v>93</c:v>
                </c:pt>
                <c:pt idx="3">
                  <c:v>27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8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10</c:v>
                </c:pt>
                <c:pt idx="1">
                  <c:v>7</c:v>
                </c:pt>
                <c:pt idx="2">
                  <c:v>10</c:v>
                </c:pt>
                <c:pt idx="3">
                  <c:v>11</c:v>
                </c:pt>
                <c:pt idx="4">
                  <c:v>7</c:v>
                </c:pt>
                <c:pt idx="5">
                  <c:v>9</c:v>
                </c:pt>
                <c:pt idx="6">
                  <c:v>7</c:v>
                </c:pt>
                <c:pt idx="7">
                  <c:v>4</c:v>
                </c:pt>
                <c:pt idx="8">
                  <c:v>6</c:v>
                </c:pt>
                <c:pt idx="9">
                  <c:v>2</c:v>
                </c:pt>
                <c:pt idx="10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</c:v>
                </c:pt>
                <c:pt idx="1">
                  <c:v>5</c:v>
                </c:pt>
                <c:pt idx="2">
                  <c:v>8</c:v>
                </c:pt>
                <c:pt idx="3">
                  <c:v>2</c:v>
                </c:pt>
                <c:pt idx="4">
                  <c:v>13</c:v>
                </c:pt>
                <c:pt idx="5">
                  <c:v>11</c:v>
                </c:pt>
                <c:pt idx="6">
                  <c:v>1</c:v>
                </c:pt>
                <c:pt idx="7">
                  <c:v>13</c:v>
                </c:pt>
                <c:pt idx="8">
                  <c:v>4</c:v>
                </c:pt>
                <c:pt idx="9">
                  <c:v>5</c:v>
                </c:pt>
                <c:pt idx="10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2</c:v>
                </c:pt>
                <c:pt idx="6">
                  <c:v>6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2</c:v>
                </c:pt>
              </c:numCache>
            </c:numRef>
          </c:val>
        </c:ser>
        <c:dLbls/>
        <c:axId val="80658816"/>
        <c:axId val="80660352"/>
      </c:barChart>
      <c:catAx>
        <c:axId val="80658816"/>
        <c:scaling>
          <c:orientation val="minMax"/>
        </c:scaling>
        <c:axPos val="b"/>
        <c:tickLblPos val="nextTo"/>
        <c:crossAx val="80660352"/>
        <c:crosses val="autoZero"/>
        <c:auto val="1"/>
        <c:lblAlgn val="ctr"/>
        <c:lblOffset val="100"/>
      </c:catAx>
      <c:valAx>
        <c:axId val="80660352"/>
        <c:scaling>
          <c:orientation val="minMax"/>
        </c:scaling>
        <c:axPos val="l"/>
        <c:majorGridlines/>
        <c:numFmt formatCode="General" sourceLinked="1"/>
        <c:tickLblPos val="nextTo"/>
        <c:crossAx val="8065881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2.7412901979448956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Foglio1!$A$2:$A$12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19</c:v>
                </c:pt>
                <c:pt idx="1">
                  <c:v>80</c:v>
                </c:pt>
                <c:pt idx="2">
                  <c:v>67</c:v>
                </c:pt>
                <c:pt idx="3">
                  <c:v>29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4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9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11</c:v>
                </c:pt>
                <c:pt idx="1">
                  <c:v>6</c:v>
                </c:pt>
                <c:pt idx="2">
                  <c:v>8</c:v>
                </c:pt>
                <c:pt idx="3">
                  <c:v>5</c:v>
                </c:pt>
                <c:pt idx="4">
                  <c:v>10</c:v>
                </c:pt>
                <c:pt idx="5">
                  <c:v>11</c:v>
                </c:pt>
                <c:pt idx="6">
                  <c:v>7</c:v>
                </c:pt>
                <c:pt idx="7">
                  <c:v>8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7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2</c:v>
                </c:pt>
                <c:pt idx="6">
                  <c:v>3</c:v>
                </c:pt>
                <c:pt idx="7">
                  <c:v>9</c:v>
                </c:pt>
                <c:pt idx="8">
                  <c:v>5</c:v>
                </c:pt>
                <c:pt idx="9">
                  <c:v>4</c:v>
                </c:pt>
                <c:pt idx="10">
                  <c:v>6</c:v>
                </c:pt>
              </c:numCache>
            </c:numRef>
          </c:val>
        </c:ser>
        <c:dLbls/>
        <c:axId val="80785792"/>
        <c:axId val="80787328"/>
      </c:barChart>
      <c:catAx>
        <c:axId val="80785792"/>
        <c:scaling>
          <c:orientation val="minMax"/>
        </c:scaling>
        <c:axPos val="b"/>
        <c:tickLblPos val="nextTo"/>
        <c:crossAx val="80787328"/>
        <c:crosses val="autoZero"/>
        <c:auto val="1"/>
        <c:lblAlgn val="ctr"/>
        <c:lblOffset val="100"/>
      </c:catAx>
      <c:valAx>
        <c:axId val="80787328"/>
        <c:scaling>
          <c:orientation val="minMax"/>
        </c:scaling>
        <c:axPos val="l"/>
        <c:majorGridlines/>
        <c:numFmt formatCode="General" sourceLinked="1"/>
        <c:tickLblPos val="nextTo"/>
        <c:crossAx val="8078579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 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65</c:v>
                </c:pt>
                <c:pt idx="2">
                  <c:v>81</c:v>
                </c:pt>
                <c:pt idx="3">
                  <c:v>47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7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5</c:v>
                </c:pt>
                <c:pt idx="1">
                  <c:v>11</c:v>
                </c:pt>
                <c:pt idx="2">
                  <c:v>9</c:v>
                </c:pt>
                <c:pt idx="3">
                  <c:v>9</c:v>
                </c:pt>
                <c:pt idx="4">
                  <c:v>7</c:v>
                </c:pt>
                <c:pt idx="5">
                  <c:v>7</c:v>
                </c:pt>
                <c:pt idx="6">
                  <c:v>1</c:v>
                </c:pt>
                <c:pt idx="7">
                  <c:v>7</c:v>
                </c:pt>
                <c:pt idx="8">
                  <c:v>4</c:v>
                </c:pt>
                <c:pt idx="9">
                  <c:v>3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16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  <c:pt idx="4">
                  <c:v>11</c:v>
                </c:pt>
                <c:pt idx="5">
                  <c:v>12</c:v>
                </c:pt>
                <c:pt idx="6">
                  <c:v>4</c:v>
                </c:pt>
                <c:pt idx="7">
                  <c:v>7</c:v>
                </c:pt>
                <c:pt idx="8">
                  <c:v>4</c:v>
                </c:pt>
                <c:pt idx="9">
                  <c:v>6</c:v>
                </c:pt>
                <c:pt idx="10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10</c:v>
                </c:pt>
                <c:pt idx="7">
                  <c:v>5</c:v>
                </c:pt>
                <c:pt idx="8">
                  <c:v>7</c:v>
                </c:pt>
                <c:pt idx="9">
                  <c:v>3</c:v>
                </c:pt>
                <c:pt idx="10">
                  <c:v>4</c:v>
                </c:pt>
              </c:numCache>
            </c:numRef>
          </c:val>
        </c:ser>
        <c:dLbls/>
        <c:axId val="80953728"/>
        <c:axId val="80955264"/>
      </c:barChart>
      <c:catAx>
        <c:axId val="80953728"/>
        <c:scaling>
          <c:orientation val="minMax"/>
        </c:scaling>
        <c:axPos val="b"/>
        <c:tickLblPos val="nextTo"/>
        <c:crossAx val="80955264"/>
        <c:crosses val="autoZero"/>
        <c:auto val="1"/>
        <c:lblAlgn val="ctr"/>
        <c:lblOffset val="100"/>
      </c:catAx>
      <c:valAx>
        <c:axId val="80955264"/>
        <c:scaling>
          <c:orientation val="minMax"/>
        </c:scaling>
        <c:axPos val="l"/>
        <c:majorGridlines/>
        <c:numFmt formatCode="General" sourceLinked="1"/>
        <c:tickLblPos val="nextTo"/>
        <c:crossAx val="8095372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14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6</c:v>
                </c:pt>
                <c:pt idx="1">
                  <c:v>4</c:v>
                </c:pt>
                <c:pt idx="2">
                  <c:v>13</c:v>
                </c:pt>
                <c:pt idx="3">
                  <c:v>5</c:v>
                </c:pt>
                <c:pt idx="4">
                  <c:v>9</c:v>
                </c:pt>
                <c:pt idx="5">
                  <c:v>13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6</c:v>
                </c:pt>
                <c:pt idx="10">
                  <c:v>1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10</c:v>
                </c:pt>
                <c:pt idx="1">
                  <c:v>8</c:v>
                </c:pt>
                <c:pt idx="2">
                  <c:v>5</c:v>
                </c:pt>
                <c:pt idx="3">
                  <c:v>0</c:v>
                </c:pt>
                <c:pt idx="4">
                  <c:v>9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dLbls/>
        <c:axId val="185749504"/>
        <c:axId val="185751040"/>
      </c:barChart>
      <c:catAx>
        <c:axId val="185749504"/>
        <c:scaling>
          <c:orientation val="minMax"/>
        </c:scaling>
        <c:axPos val="b"/>
        <c:tickLblPos val="nextTo"/>
        <c:crossAx val="185751040"/>
        <c:crosses val="autoZero"/>
        <c:auto val="1"/>
        <c:lblAlgn val="ctr"/>
        <c:lblOffset val="100"/>
      </c:catAx>
      <c:valAx>
        <c:axId val="185751040"/>
        <c:scaling>
          <c:orientation val="minMax"/>
        </c:scaling>
        <c:axPos val="l"/>
        <c:majorGridlines/>
        <c:numFmt formatCode="General" sourceLinked="1"/>
        <c:tickLblPos val="nextTo"/>
        <c:crossAx val="18574950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4.167034354558688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69</c:v>
                </c:pt>
                <c:pt idx="2">
                  <c:v>82</c:v>
                </c:pt>
                <c:pt idx="3">
                  <c:v>43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2</c:v>
                </c:pt>
                <c:pt idx="10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7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11</c:v>
                </c:pt>
                <c:pt idx="5">
                  <c:v>12</c:v>
                </c:pt>
                <c:pt idx="6">
                  <c:v>7</c:v>
                </c:pt>
                <c:pt idx="7">
                  <c:v>4</c:v>
                </c:pt>
                <c:pt idx="8">
                  <c:v>6</c:v>
                </c:pt>
                <c:pt idx="9">
                  <c:v>5</c:v>
                </c:pt>
                <c:pt idx="10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6</c:v>
                </c:pt>
                <c:pt idx="6">
                  <c:v>1</c:v>
                </c:pt>
                <c:pt idx="7">
                  <c:v>7</c:v>
                </c:pt>
                <c:pt idx="8">
                  <c:v>4</c:v>
                </c:pt>
                <c:pt idx="9">
                  <c:v>6</c:v>
                </c:pt>
                <c:pt idx="10">
                  <c:v>2</c:v>
                </c:pt>
              </c:numCache>
            </c:numRef>
          </c:val>
        </c:ser>
        <c:dLbls/>
        <c:axId val="81060224"/>
        <c:axId val="81061760"/>
      </c:barChart>
      <c:catAx>
        <c:axId val="81060224"/>
        <c:scaling>
          <c:orientation val="minMax"/>
        </c:scaling>
        <c:axPos val="b"/>
        <c:tickLblPos val="nextTo"/>
        <c:crossAx val="81061760"/>
        <c:crosses val="autoZero"/>
        <c:auto val="1"/>
        <c:lblAlgn val="ctr"/>
        <c:lblOffset val="100"/>
      </c:catAx>
      <c:valAx>
        <c:axId val="81061760"/>
        <c:scaling>
          <c:orientation val="minMax"/>
        </c:scaling>
        <c:axPos val="l"/>
        <c:majorGridlines/>
        <c:numFmt formatCode="General" sourceLinked="1"/>
        <c:tickLblPos val="nextTo"/>
        <c:crossAx val="8106022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74</c:v>
                </c:pt>
                <c:pt idx="2">
                  <c:v>84</c:v>
                </c:pt>
                <c:pt idx="3">
                  <c:v>38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2</c:v>
                </c:pt>
                <c:pt idx="1">
                  <c:v>10</c:v>
                </c:pt>
                <c:pt idx="2">
                  <c:v>10</c:v>
                </c:pt>
                <c:pt idx="3">
                  <c:v>6</c:v>
                </c:pt>
                <c:pt idx="4">
                  <c:v>7</c:v>
                </c:pt>
                <c:pt idx="5">
                  <c:v>11</c:v>
                </c:pt>
                <c:pt idx="6">
                  <c:v>1</c:v>
                </c:pt>
                <c:pt idx="7">
                  <c:v>6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17</c:v>
                </c:pt>
                <c:pt idx="1">
                  <c:v>6</c:v>
                </c:pt>
                <c:pt idx="2">
                  <c:v>9</c:v>
                </c:pt>
                <c:pt idx="3">
                  <c:v>9</c:v>
                </c:pt>
                <c:pt idx="4">
                  <c:v>15</c:v>
                </c:pt>
                <c:pt idx="5">
                  <c:v>9</c:v>
                </c:pt>
                <c:pt idx="6">
                  <c:v>10</c:v>
                </c:pt>
                <c:pt idx="7">
                  <c:v>5</c:v>
                </c:pt>
                <c:pt idx="8">
                  <c:v>4</c:v>
                </c:pt>
                <c:pt idx="9">
                  <c:v>6</c:v>
                </c:pt>
                <c:pt idx="10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10</c:v>
                </c:pt>
                <c:pt idx="8">
                  <c:v>7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</c:ser>
        <c:dLbls/>
        <c:axId val="167444864"/>
        <c:axId val="167446400"/>
      </c:barChart>
      <c:catAx>
        <c:axId val="167444864"/>
        <c:scaling>
          <c:orientation val="minMax"/>
        </c:scaling>
        <c:axPos val="b"/>
        <c:tickLblPos val="nextTo"/>
        <c:crossAx val="167446400"/>
        <c:crosses val="autoZero"/>
        <c:auto val="1"/>
        <c:lblAlgn val="ctr"/>
        <c:lblOffset val="100"/>
      </c:catAx>
      <c:valAx>
        <c:axId val="167446400"/>
        <c:scaling>
          <c:orientation val="minMax"/>
        </c:scaling>
        <c:axPos val="l"/>
        <c:majorGridlines/>
        <c:numFmt formatCode="General" sourceLinked="1"/>
        <c:tickLblPos val="nextTo"/>
        <c:crossAx val="16744486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5.0579029514406487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65</c:v>
                </c:pt>
                <c:pt idx="2">
                  <c:v>95</c:v>
                </c:pt>
                <c:pt idx="3">
                  <c:v>37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6</c:v>
                </c:pt>
                <c:pt idx="2">
                  <c:v>3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17</c:v>
                </c:pt>
                <c:pt idx="1">
                  <c:v>12</c:v>
                </c:pt>
                <c:pt idx="2">
                  <c:v>9</c:v>
                </c:pt>
                <c:pt idx="3">
                  <c:v>9</c:v>
                </c:pt>
                <c:pt idx="4">
                  <c:v>6</c:v>
                </c:pt>
                <c:pt idx="5">
                  <c:v>8</c:v>
                </c:pt>
                <c:pt idx="6">
                  <c:v>0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8</c:v>
                </c:pt>
                <c:pt idx="3">
                  <c:v>7</c:v>
                </c:pt>
                <c:pt idx="4">
                  <c:v>14</c:v>
                </c:pt>
                <c:pt idx="5">
                  <c:v>14</c:v>
                </c:pt>
                <c:pt idx="6">
                  <c:v>0</c:v>
                </c:pt>
                <c:pt idx="7">
                  <c:v>10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</c:v>
                </c:pt>
                <c:pt idx="8">
                  <c:v>5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</c:ser>
        <c:dLbls/>
        <c:axId val="167600512"/>
        <c:axId val="167602048"/>
      </c:barChart>
      <c:catAx>
        <c:axId val="167600512"/>
        <c:scaling>
          <c:orientation val="minMax"/>
        </c:scaling>
        <c:axPos val="b"/>
        <c:tickLblPos val="nextTo"/>
        <c:crossAx val="167602048"/>
        <c:crosses val="autoZero"/>
        <c:auto val="1"/>
        <c:lblAlgn val="ctr"/>
        <c:lblOffset val="100"/>
      </c:catAx>
      <c:valAx>
        <c:axId val="167602048"/>
        <c:scaling>
          <c:orientation val="minMax"/>
        </c:scaling>
        <c:axPos val="l"/>
        <c:majorGridlines/>
        <c:numFmt formatCode="General" sourceLinked="1"/>
        <c:tickLblPos val="nextTo"/>
        <c:crossAx val="16760051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78</c:v>
                </c:pt>
                <c:pt idx="2">
                  <c:v>75</c:v>
                </c:pt>
                <c:pt idx="3">
                  <c:v>20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11</c:v>
                </c:pt>
                <c:pt idx="1">
                  <c:v>8</c:v>
                </c:pt>
                <c:pt idx="2">
                  <c:v>19</c:v>
                </c:pt>
                <c:pt idx="3">
                  <c:v>4</c:v>
                </c:pt>
                <c:pt idx="4">
                  <c:v>9</c:v>
                </c:pt>
                <c:pt idx="5">
                  <c:v>6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1</c:v>
                </c:pt>
                <c:pt idx="3">
                  <c:v>10</c:v>
                </c:pt>
                <c:pt idx="4">
                  <c:v>11</c:v>
                </c:pt>
                <c:pt idx="5">
                  <c:v>16</c:v>
                </c:pt>
                <c:pt idx="6">
                  <c:v>6</c:v>
                </c:pt>
                <c:pt idx="7">
                  <c:v>10</c:v>
                </c:pt>
                <c:pt idx="8">
                  <c:v>4</c:v>
                </c:pt>
                <c:pt idx="9">
                  <c:v>9</c:v>
                </c:pt>
                <c:pt idx="10">
                  <c:v>8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  <c:pt idx="8">
                  <c:v>6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dLbls/>
        <c:axId val="167735680"/>
        <c:axId val="167737216"/>
      </c:barChart>
      <c:catAx>
        <c:axId val="167735680"/>
        <c:scaling>
          <c:orientation val="minMax"/>
        </c:scaling>
        <c:axPos val="b"/>
        <c:tickLblPos val="nextTo"/>
        <c:crossAx val="167737216"/>
        <c:crosses val="autoZero"/>
        <c:auto val="1"/>
        <c:lblAlgn val="ctr"/>
        <c:lblOffset val="100"/>
      </c:catAx>
      <c:valAx>
        <c:axId val="167737216"/>
        <c:scaling>
          <c:orientation val="minMax"/>
        </c:scaling>
        <c:axPos val="l"/>
        <c:majorGridlines/>
        <c:numFmt formatCode="General" sourceLinked="1"/>
        <c:tickLblPos val="nextTo"/>
        <c:crossAx val="16773568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1.1380811251600256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79</c:v>
                </c:pt>
                <c:pt idx="2">
                  <c:v>94</c:v>
                </c:pt>
                <c:pt idx="3">
                  <c:v>23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3</c:v>
                </c:pt>
                <c:pt idx="1">
                  <c:v>10</c:v>
                </c:pt>
                <c:pt idx="2">
                  <c:v>7</c:v>
                </c:pt>
                <c:pt idx="3">
                  <c:v>11</c:v>
                </c:pt>
                <c:pt idx="4">
                  <c:v>8</c:v>
                </c:pt>
                <c:pt idx="5">
                  <c:v>8</c:v>
                </c:pt>
                <c:pt idx="6">
                  <c:v>3</c:v>
                </c:pt>
                <c:pt idx="7">
                  <c:v>5</c:v>
                </c:pt>
                <c:pt idx="8">
                  <c:v>7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13</c:v>
                </c:pt>
                <c:pt idx="1">
                  <c:v>7</c:v>
                </c:pt>
                <c:pt idx="2">
                  <c:v>11</c:v>
                </c:pt>
                <c:pt idx="3">
                  <c:v>3</c:v>
                </c:pt>
                <c:pt idx="4">
                  <c:v>14</c:v>
                </c:pt>
                <c:pt idx="5">
                  <c:v>14</c:v>
                </c:pt>
                <c:pt idx="6">
                  <c:v>9</c:v>
                </c:pt>
                <c:pt idx="7">
                  <c:v>10</c:v>
                </c:pt>
                <c:pt idx="8">
                  <c:v>3</c:v>
                </c:pt>
                <c:pt idx="9">
                  <c:v>8</c:v>
                </c:pt>
                <c:pt idx="10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/>
        <c:axId val="167899520"/>
        <c:axId val="167901056"/>
      </c:barChart>
      <c:catAx>
        <c:axId val="167899520"/>
        <c:scaling>
          <c:orientation val="minMax"/>
        </c:scaling>
        <c:axPos val="b"/>
        <c:tickLblPos val="nextTo"/>
        <c:crossAx val="167901056"/>
        <c:crosses val="autoZero"/>
        <c:auto val="1"/>
        <c:lblAlgn val="ctr"/>
        <c:lblOffset val="100"/>
      </c:catAx>
      <c:valAx>
        <c:axId val="167901056"/>
        <c:scaling>
          <c:orientation val="minMax"/>
        </c:scaling>
        <c:axPos val="l"/>
        <c:majorGridlines/>
        <c:numFmt formatCode="General" sourceLinked="1"/>
        <c:tickLblPos val="nextTo"/>
        <c:crossAx val="16789952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44</c:v>
                </c:pt>
                <c:pt idx="2">
                  <c:v>81</c:v>
                </c:pt>
                <c:pt idx="3">
                  <c:v>47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70</c:v>
                </c:pt>
                <c:pt idx="2">
                  <c:v>99</c:v>
                </c:pt>
                <c:pt idx="3">
                  <c:v>23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8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2</c:v>
                </c:pt>
                <c:pt idx="10">
                  <c:v>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8</c:v>
                </c:pt>
                <c:pt idx="1">
                  <c:v>11</c:v>
                </c:pt>
                <c:pt idx="2">
                  <c:v>7</c:v>
                </c:pt>
                <c:pt idx="3">
                  <c:v>4</c:v>
                </c:pt>
                <c:pt idx="4">
                  <c:v>12</c:v>
                </c:pt>
                <c:pt idx="5">
                  <c:v>16</c:v>
                </c:pt>
                <c:pt idx="6">
                  <c:v>3</c:v>
                </c:pt>
                <c:pt idx="7">
                  <c:v>6</c:v>
                </c:pt>
                <c:pt idx="8">
                  <c:v>6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13</c:v>
                </c:pt>
                <c:pt idx="1">
                  <c:v>1</c:v>
                </c:pt>
                <c:pt idx="2">
                  <c:v>11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9</c:v>
                </c:pt>
                <c:pt idx="7">
                  <c:v>10</c:v>
                </c:pt>
                <c:pt idx="8">
                  <c:v>5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</c:ser>
        <c:dLbls/>
        <c:axId val="168194432"/>
        <c:axId val="168195968"/>
      </c:barChart>
      <c:catAx>
        <c:axId val="168194432"/>
        <c:scaling>
          <c:orientation val="minMax"/>
        </c:scaling>
        <c:axPos val="b"/>
        <c:tickLblPos val="nextTo"/>
        <c:crossAx val="168195968"/>
        <c:crosses val="autoZero"/>
        <c:auto val="1"/>
        <c:lblAlgn val="ctr"/>
        <c:lblOffset val="100"/>
      </c:catAx>
      <c:valAx>
        <c:axId val="168195968"/>
        <c:scaling>
          <c:orientation val="minMax"/>
        </c:scaling>
        <c:axPos val="l"/>
        <c:majorGridlines/>
        <c:numFmt formatCode="General" sourceLinked="1"/>
        <c:tickLblPos val="nextTo"/>
        <c:crossAx val="16819443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27</c:v>
                </c:pt>
                <c:pt idx="1">
                  <c:v>78</c:v>
                </c:pt>
                <c:pt idx="2">
                  <c:v>78</c:v>
                </c:pt>
                <c:pt idx="3">
                  <c:v>21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7</c:v>
                </c:pt>
                <c:pt idx="2">
                  <c:v>5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14</c:v>
                </c:pt>
                <c:pt idx="1">
                  <c:v>11</c:v>
                </c:pt>
                <c:pt idx="2">
                  <c:v>7</c:v>
                </c:pt>
                <c:pt idx="3">
                  <c:v>3</c:v>
                </c:pt>
                <c:pt idx="4">
                  <c:v>14</c:v>
                </c:pt>
                <c:pt idx="5">
                  <c:v>12</c:v>
                </c:pt>
                <c:pt idx="6">
                  <c:v>8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8</c:v>
                </c:pt>
                <c:pt idx="1">
                  <c:v>2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  <c:pt idx="5">
                  <c:v>9</c:v>
                </c:pt>
                <c:pt idx="6">
                  <c:v>5</c:v>
                </c:pt>
                <c:pt idx="7">
                  <c:v>10</c:v>
                </c:pt>
                <c:pt idx="8">
                  <c:v>6</c:v>
                </c:pt>
                <c:pt idx="9">
                  <c:v>6</c:v>
                </c:pt>
                <c:pt idx="10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</c:ser>
        <c:dLbls/>
        <c:axId val="77802496"/>
        <c:axId val="77832960"/>
      </c:barChart>
      <c:catAx>
        <c:axId val="77802496"/>
        <c:scaling>
          <c:orientation val="minMax"/>
        </c:scaling>
        <c:axPos val="b"/>
        <c:tickLblPos val="nextTo"/>
        <c:crossAx val="77832960"/>
        <c:crosses val="autoZero"/>
        <c:auto val="1"/>
        <c:lblAlgn val="ctr"/>
        <c:lblOffset val="100"/>
      </c:catAx>
      <c:valAx>
        <c:axId val="77832960"/>
        <c:scaling>
          <c:orientation val="minMax"/>
        </c:scaling>
        <c:axPos val="l"/>
        <c:majorGridlines/>
        <c:numFmt formatCode="General" sourceLinked="1"/>
        <c:tickLblPos val="nextTo"/>
        <c:crossAx val="7780249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0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87</c:v>
                </c:pt>
                <c:pt idx="2">
                  <c:v>79</c:v>
                </c:pt>
                <c:pt idx="3">
                  <c:v>20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6</c:v>
                </c:pt>
                <c:pt idx="3">
                  <c:v>14</c:v>
                </c:pt>
                <c:pt idx="4">
                  <c:v>7</c:v>
                </c:pt>
                <c:pt idx="5">
                  <c:v>11</c:v>
                </c:pt>
                <c:pt idx="6">
                  <c:v>4</c:v>
                </c:pt>
                <c:pt idx="7">
                  <c:v>2</c:v>
                </c:pt>
                <c:pt idx="8">
                  <c:v>6</c:v>
                </c:pt>
                <c:pt idx="9">
                  <c:v>2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3</c:v>
                </c:pt>
                <c:pt idx="1">
                  <c:v>7</c:v>
                </c:pt>
                <c:pt idx="2">
                  <c:v>11</c:v>
                </c:pt>
                <c:pt idx="3">
                  <c:v>3</c:v>
                </c:pt>
                <c:pt idx="4">
                  <c:v>11</c:v>
                </c:pt>
                <c:pt idx="5">
                  <c:v>11</c:v>
                </c:pt>
                <c:pt idx="6">
                  <c:v>6</c:v>
                </c:pt>
                <c:pt idx="7">
                  <c:v>7</c:v>
                </c:pt>
                <c:pt idx="8">
                  <c:v>4</c:v>
                </c:pt>
                <c:pt idx="9">
                  <c:v>4</c:v>
                </c:pt>
                <c:pt idx="10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4</c:v>
                </c:pt>
                <c:pt idx="7">
                  <c:v>10</c:v>
                </c:pt>
                <c:pt idx="8">
                  <c:v>4</c:v>
                </c:pt>
                <c:pt idx="9">
                  <c:v>5</c:v>
                </c:pt>
                <c:pt idx="10">
                  <c:v>1</c:v>
                </c:pt>
              </c:numCache>
            </c:numRef>
          </c:val>
        </c:ser>
        <c:dLbls/>
        <c:axId val="168164352"/>
        <c:axId val="73474816"/>
      </c:barChart>
      <c:catAx>
        <c:axId val="168164352"/>
        <c:scaling>
          <c:orientation val="minMax"/>
        </c:scaling>
        <c:axPos val="b"/>
        <c:tickLblPos val="nextTo"/>
        <c:crossAx val="73474816"/>
        <c:crosses val="autoZero"/>
        <c:auto val="1"/>
        <c:lblAlgn val="ctr"/>
        <c:lblOffset val="100"/>
      </c:catAx>
      <c:valAx>
        <c:axId val="73474816"/>
        <c:scaling>
          <c:orientation val="minMax"/>
        </c:scaling>
        <c:axPos val="l"/>
        <c:majorGridlines/>
        <c:numFmt formatCode="General" sourceLinked="1"/>
        <c:tickLblPos val="nextTo"/>
        <c:crossAx val="16816435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028949722041986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69</c:v>
                </c:pt>
                <c:pt idx="2">
                  <c:v>74</c:v>
                </c:pt>
                <c:pt idx="3">
                  <c:v>30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8</c:v>
                </c:pt>
                <c:pt idx="1">
                  <c:v>12</c:v>
                </c:pt>
                <c:pt idx="2">
                  <c:v>6</c:v>
                </c:pt>
                <c:pt idx="3">
                  <c:v>14</c:v>
                </c:pt>
                <c:pt idx="4">
                  <c:v>7</c:v>
                </c:pt>
                <c:pt idx="5">
                  <c:v>11</c:v>
                </c:pt>
                <c:pt idx="6">
                  <c:v>4</c:v>
                </c:pt>
                <c:pt idx="7">
                  <c:v>2</c:v>
                </c:pt>
                <c:pt idx="8">
                  <c:v>6</c:v>
                </c:pt>
                <c:pt idx="9">
                  <c:v>2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3</c:v>
                </c:pt>
                <c:pt idx="1">
                  <c:v>7</c:v>
                </c:pt>
                <c:pt idx="2">
                  <c:v>11</c:v>
                </c:pt>
                <c:pt idx="3">
                  <c:v>3</c:v>
                </c:pt>
                <c:pt idx="4">
                  <c:v>11</c:v>
                </c:pt>
                <c:pt idx="5">
                  <c:v>11</c:v>
                </c:pt>
                <c:pt idx="6">
                  <c:v>6</c:v>
                </c:pt>
                <c:pt idx="7">
                  <c:v>7</c:v>
                </c:pt>
                <c:pt idx="8">
                  <c:v>4</c:v>
                </c:pt>
                <c:pt idx="9">
                  <c:v>4</c:v>
                </c:pt>
                <c:pt idx="10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4</c:v>
                </c:pt>
                <c:pt idx="7">
                  <c:v>10</c:v>
                </c:pt>
                <c:pt idx="8">
                  <c:v>4</c:v>
                </c:pt>
                <c:pt idx="9">
                  <c:v>5</c:v>
                </c:pt>
                <c:pt idx="10">
                  <c:v>1</c:v>
                </c:pt>
              </c:numCache>
            </c:numRef>
          </c:val>
        </c:ser>
        <c:dLbls/>
        <c:axId val="239533056"/>
        <c:axId val="240194304"/>
      </c:barChart>
      <c:catAx>
        <c:axId val="239533056"/>
        <c:scaling>
          <c:orientation val="minMax"/>
        </c:scaling>
        <c:axPos val="b"/>
        <c:tickLblPos val="nextTo"/>
        <c:crossAx val="240194304"/>
        <c:crosses val="autoZero"/>
        <c:auto val="1"/>
        <c:lblAlgn val="ctr"/>
        <c:lblOffset val="100"/>
      </c:catAx>
      <c:valAx>
        <c:axId val="240194304"/>
        <c:scaling>
          <c:orientation val="minMax"/>
        </c:scaling>
        <c:axPos val="l"/>
        <c:majorGridlines/>
        <c:numFmt formatCode="General" sourceLinked="1"/>
        <c:tickLblPos val="nextTo"/>
        <c:crossAx val="23953305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028949722041986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77</c:v>
                </c:pt>
                <c:pt idx="2">
                  <c:v>74</c:v>
                </c:pt>
                <c:pt idx="3">
                  <c:v>30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2</c:v>
                </c:pt>
                <c:pt idx="4">
                  <c:v>14</c:v>
                </c:pt>
                <c:pt idx="5">
                  <c:v>7</c:v>
                </c:pt>
                <c:pt idx="6">
                  <c:v>5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  <c:pt idx="10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9</c:v>
                </c:pt>
                <c:pt idx="1">
                  <c:v>5</c:v>
                </c:pt>
                <c:pt idx="2">
                  <c:v>12</c:v>
                </c:pt>
                <c:pt idx="3">
                  <c:v>10</c:v>
                </c:pt>
                <c:pt idx="4">
                  <c:v>7</c:v>
                </c:pt>
                <c:pt idx="5">
                  <c:v>10</c:v>
                </c:pt>
                <c:pt idx="6">
                  <c:v>7</c:v>
                </c:pt>
                <c:pt idx="7">
                  <c:v>14</c:v>
                </c:pt>
                <c:pt idx="8">
                  <c:v>14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5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7</c:v>
                </c:pt>
              </c:numCache>
            </c:numRef>
          </c:val>
        </c:ser>
        <c:dLbls/>
        <c:axId val="241718400"/>
        <c:axId val="241719936"/>
      </c:barChart>
      <c:catAx>
        <c:axId val="241718400"/>
        <c:scaling>
          <c:orientation val="minMax"/>
        </c:scaling>
        <c:axPos val="b"/>
        <c:tickLblPos val="nextTo"/>
        <c:crossAx val="241719936"/>
        <c:crosses val="autoZero"/>
        <c:auto val="1"/>
        <c:lblAlgn val="ctr"/>
        <c:lblOffset val="100"/>
      </c:catAx>
      <c:valAx>
        <c:axId val="241719936"/>
        <c:scaling>
          <c:orientation val="minMax"/>
        </c:scaling>
        <c:axPos val="l"/>
        <c:majorGridlines/>
        <c:numFmt formatCode="General" sourceLinked="1"/>
        <c:tickLblPos val="nextTo"/>
        <c:crossAx val="24171840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3</c:v>
                </c:pt>
                <c:pt idx="1">
                  <c:v>6</c:v>
                </c:pt>
                <c:pt idx="2">
                  <c:v>5</c:v>
                </c:pt>
                <c:pt idx="3">
                  <c:v>13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  <c:pt idx="9">
                  <c:v>2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10</c:v>
                </c:pt>
                <c:pt idx="1">
                  <c:v>7</c:v>
                </c:pt>
                <c:pt idx="2">
                  <c:v>7</c:v>
                </c:pt>
                <c:pt idx="3">
                  <c:v>3</c:v>
                </c:pt>
                <c:pt idx="4">
                  <c:v>15</c:v>
                </c:pt>
                <c:pt idx="5">
                  <c:v>10</c:v>
                </c:pt>
                <c:pt idx="6">
                  <c:v>3</c:v>
                </c:pt>
                <c:pt idx="7">
                  <c:v>8</c:v>
                </c:pt>
                <c:pt idx="8">
                  <c:v>5</c:v>
                </c:pt>
                <c:pt idx="9">
                  <c:v>7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7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1</c:v>
                </c:pt>
                <c:pt idx="8">
                  <c:v>5</c:v>
                </c:pt>
                <c:pt idx="9">
                  <c:v>1</c:v>
                </c:pt>
                <c:pt idx="10">
                  <c:v>3</c:v>
                </c:pt>
              </c:numCache>
            </c:numRef>
          </c:val>
        </c:ser>
        <c:dLbls/>
        <c:axId val="185856000"/>
        <c:axId val="185857536"/>
      </c:barChart>
      <c:catAx>
        <c:axId val="185856000"/>
        <c:scaling>
          <c:orientation val="minMax"/>
        </c:scaling>
        <c:axPos val="b"/>
        <c:tickLblPos val="nextTo"/>
        <c:crossAx val="185857536"/>
        <c:crosses val="autoZero"/>
        <c:auto val="1"/>
        <c:lblAlgn val="ctr"/>
        <c:lblOffset val="100"/>
      </c:catAx>
      <c:valAx>
        <c:axId val="185857536"/>
        <c:scaling>
          <c:orientation val="minMax"/>
        </c:scaling>
        <c:axPos val="l"/>
        <c:majorGridlines/>
        <c:numFmt formatCode="General" sourceLinked="1"/>
        <c:tickLblPos val="nextTo"/>
        <c:crossAx val="18585600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8749276607683724E-4"/>
          <c:y val="7.310107194519723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72</c:v>
                </c:pt>
                <c:pt idx="2">
                  <c:v>94</c:v>
                </c:pt>
                <c:pt idx="3">
                  <c:v>26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Lbls>
            <c:showVal val="1"/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dLbls>
            <c:showVal val="1"/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Colonna3</c:v>
                </c:pt>
              </c:strCache>
            </c:strRef>
          </c:tx>
          <c:dLbls>
            <c:showVal val="1"/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6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  <c:pt idx="4">
                  <c:v>11</c:v>
                </c:pt>
                <c:pt idx="5">
                  <c:v>5</c:v>
                </c:pt>
                <c:pt idx="6">
                  <c:v>2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11</c:v>
                </c:pt>
                <c:pt idx="4">
                  <c:v>8</c:v>
                </c:pt>
                <c:pt idx="5">
                  <c:v>13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8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7</c:v>
                </c:pt>
                <c:pt idx="8">
                  <c:v>7</c:v>
                </c:pt>
                <c:pt idx="9">
                  <c:v>4</c:v>
                </c:pt>
                <c:pt idx="10">
                  <c:v>8</c:v>
                </c:pt>
              </c:numCache>
            </c:numRef>
          </c:val>
        </c:ser>
        <c:dLbls/>
        <c:axId val="241804032"/>
        <c:axId val="241805568"/>
      </c:barChart>
      <c:catAx>
        <c:axId val="241804032"/>
        <c:scaling>
          <c:orientation val="minMax"/>
        </c:scaling>
        <c:axPos val="b"/>
        <c:tickLblPos val="nextTo"/>
        <c:crossAx val="241805568"/>
        <c:crosses val="autoZero"/>
        <c:auto val="1"/>
        <c:lblAlgn val="ctr"/>
        <c:lblOffset val="100"/>
      </c:catAx>
      <c:valAx>
        <c:axId val="241805568"/>
        <c:scaling>
          <c:orientation val="minMax"/>
        </c:scaling>
        <c:axPos val="l"/>
        <c:majorGridlines/>
        <c:numFmt formatCode="General" sourceLinked="1"/>
        <c:tickLblPos val="nextTo"/>
        <c:crossAx val="24180403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1768339091243875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58</c:v>
                </c:pt>
                <c:pt idx="2">
                  <c:v>87</c:v>
                </c:pt>
                <c:pt idx="3">
                  <c:v>49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9</c:v>
                </c:pt>
                <c:pt idx="1">
                  <c:v>5</c:v>
                </c:pt>
                <c:pt idx="2">
                  <c:v>3</c:v>
                </c:pt>
                <c:pt idx="3">
                  <c:v>6</c:v>
                </c:pt>
                <c:pt idx="4">
                  <c:v>7</c:v>
                </c:pt>
                <c:pt idx="5">
                  <c:v>5</c:v>
                </c:pt>
                <c:pt idx="6">
                  <c:v>2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4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11</c:v>
                </c:pt>
                <c:pt idx="4">
                  <c:v>9</c:v>
                </c:pt>
                <c:pt idx="5">
                  <c:v>9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3</c:v>
                </c:pt>
                <c:pt idx="10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3</c:v>
                </c:pt>
                <c:pt idx="10">
                  <c:v>8</c:v>
                </c:pt>
              </c:numCache>
            </c:numRef>
          </c:val>
        </c:ser>
        <c:dLbls/>
        <c:axId val="243163904"/>
        <c:axId val="243165440"/>
      </c:barChart>
      <c:catAx>
        <c:axId val="243163904"/>
        <c:scaling>
          <c:orientation val="minMax"/>
        </c:scaling>
        <c:axPos val="b"/>
        <c:tickLblPos val="nextTo"/>
        <c:crossAx val="243165440"/>
        <c:crosses val="autoZero"/>
        <c:auto val="1"/>
        <c:lblAlgn val="ctr"/>
        <c:lblOffset val="100"/>
      </c:catAx>
      <c:valAx>
        <c:axId val="243165440"/>
        <c:scaling>
          <c:orientation val="minMax"/>
        </c:scaling>
        <c:axPos val="l"/>
        <c:majorGridlines/>
        <c:numFmt formatCode="General" sourceLinked="1"/>
        <c:tickLblPos val="nextTo"/>
        <c:crossAx val="24316390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0677025060063486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54</c:v>
                </c:pt>
                <c:pt idx="2">
                  <c:v>79</c:v>
                </c:pt>
                <c:pt idx="3">
                  <c:v>53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8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7</c:v>
                </c:pt>
                <c:pt idx="6">
                  <c:v>2</c:v>
                </c:pt>
                <c:pt idx="7">
                  <c:v>6</c:v>
                </c:pt>
                <c:pt idx="8">
                  <c:v>6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5</c:v>
                </c:pt>
                <c:pt idx="1">
                  <c:v>8</c:v>
                </c:pt>
                <c:pt idx="2">
                  <c:v>11</c:v>
                </c:pt>
                <c:pt idx="3">
                  <c:v>11</c:v>
                </c:pt>
                <c:pt idx="4">
                  <c:v>8</c:v>
                </c:pt>
                <c:pt idx="5">
                  <c:v>11</c:v>
                </c:pt>
                <c:pt idx="6">
                  <c:v>7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3</c:v>
                </c:pt>
                <c:pt idx="10">
                  <c:v>8</c:v>
                </c:pt>
              </c:numCache>
            </c:numRef>
          </c:val>
        </c:ser>
        <c:dLbls/>
        <c:axId val="243360512"/>
        <c:axId val="243362048"/>
      </c:barChart>
      <c:catAx>
        <c:axId val="243360512"/>
        <c:scaling>
          <c:orientation val="minMax"/>
        </c:scaling>
        <c:axPos val="b"/>
        <c:tickLblPos val="nextTo"/>
        <c:crossAx val="243362048"/>
        <c:crosses val="autoZero"/>
        <c:auto val="1"/>
        <c:lblAlgn val="ctr"/>
        <c:lblOffset val="100"/>
      </c:catAx>
      <c:valAx>
        <c:axId val="243362048"/>
        <c:scaling>
          <c:orientation val="minMax"/>
        </c:scaling>
        <c:axPos val="l"/>
        <c:majorGridlines/>
        <c:numFmt formatCode="General" sourceLinked="1"/>
        <c:tickLblPos val="nextTo"/>
        <c:crossAx val="24336051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4.1367448222646999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 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63</c:v>
                </c:pt>
                <c:pt idx="2">
                  <c:v>77</c:v>
                </c:pt>
                <c:pt idx="3">
                  <c:v>48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7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  <c:pt idx="4">
                  <c:v>9</c:v>
                </c:pt>
                <c:pt idx="5">
                  <c:v>5</c:v>
                </c:pt>
                <c:pt idx="6">
                  <c:v>2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6</c:v>
                </c:pt>
                <c:pt idx="1">
                  <c:v>8</c:v>
                </c:pt>
                <c:pt idx="2">
                  <c:v>9</c:v>
                </c:pt>
                <c:pt idx="3">
                  <c:v>12</c:v>
                </c:pt>
                <c:pt idx="4">
                  <c:v>9</c:v>
                </c:pt>
                <c:pt idx="5">
                  <c:v>12</c:v>
                </c:pt>
                <c:pt idx="6">
                  <c:v>7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7</c:v>
                </c:pt>
                <c:pt idx="8">
                  <c:v>7</c:v>
                </c:pt>
                <c:pt idx="9">
                  <c:v>3</c:v>
                </c:pt>
                <c:pt idx="10">
                  <c:v>8</c:v>
                </c:pt>
              </c:numCache>
            </c:numRef>
          </c:val>
        </c:ser>
        <c:dLbls/>
        <c:axId val="243520256"/>
        <c:axId val="243521792"/>
      </c:barChart>
      <c:catAx>
        <c:axId val="243520256"/>
        <c:scaling>
          <c:orientation val="minMax"/>
        </c:scaling>
        <c:axPos val="b"/>
        <c:tickLblPos val="nextTo"/>
        <c:crossAx val="243521792"/>
        <c:crosses val="autoZero"/>
        <c:auto val="1"/>
        <c:lblAlgn val="ctr"/>
        <c:lblOffset val="100"/>
      </c:catAx>
      <c:valAx>
        <c:axId val="243521792"/>
        <c:scaling>
          <c:orientation val="minMax"/>
        </c:scaling>
        <c:axPos val="l"/>
        <c:majorGridlines/>
        <c:numFmt formatCode="General" sourceLinked="1"/>
        <c:tickLblPos val="nextTo"/>
        <c:crossAx val="24352025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0966557354050113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57</c:v>
                </c:pt>
                <c:pt idx="2">
                  <c:v>79</c:v>
                </c:pt>
                <c:pt idx="3">
                  <c:v>51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10</c:v>
                </c:pt>
                <c:pt idx="1">
                  <c:v>5</c:v>
                </c:pt>
                <c:pt idx="2">
                  <c:v>8</c:v>
                </c:pt>
                <c:pt idx="3">
                  <c:v>13</c:v>
                </c:pt>
                <c:pt idx="4">
                  <c:v>13</c:v>
                </c:pt>
                <c:pt idx="5">
                  <c:v>8</c:v>
                </c:pt>
                <c:pt idx="6">
                  <c:v>8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8</c:v>
                </c:pt>
                <c:pt idx="1">
                  <c:v>7</c:v>
                </c:pt>
                <c:pt idx="2">
                  <c:v>11</c:v>
                </c:pt>
                <c:pt idx="3">
                  <c:v>8</c:v>
                </c:pt>
                <c:pt idx="4">
                  <c:v>6</c:v>
                </c:pt>
                <c:pt idx="5">
                  <c:v>9</c:v>
                </c:pt>
                <c:pt idx="6">
                  <c:v>2</c:v>
                </c:pt>
                <c:pt idx="7">
                  <c:v>6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1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8</c:v>
                </c:pt>
              </c:numCache>
            </c:numRef>
          </c:val>
        </c:ser>
        <c:dLbls/>
        <c:axId val="243659520"/>
        <c:axId val="243661056"/>
      </c:barChart>
      <c:catAx>
        <c:axId val="243659520"/>
        <c:scaling>
          <c:orientation val="minMax"/>
        </c:scaling>
        <c:axPos val="b"/>
        <c:tickLblPos val="nextTo"/>
        <c:crossAx val="243661056"/>
        <c:crosses val="autoZero"/>
        <c:auto val="1"/>
        <c:lblAlgn val="ctr"/>
        <c:lblOffset val="100"/>
      </c:catAx>
      <c:valAx>
        <c:axId val="243661056"/>
        <c:scaling>
          <c:orientation val="minMax"/>
        </c:scaling>
        <c:axPos val="l"/>
        <c:majorGridlines/>
        <c:numFmt formatCode="General" sourceLinked="1"/>
        <c:tickLblPos val="nextTo"/>
        <c:crossAx val="24365952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0.20224933798642661"/>
          <c:y val="0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Percent val="1"/>
            <c:separator>
</c:separator>
            <c:showLeaderLines val="1"/>
          </c:dLbls>
          <c:cat>
            <c:strRef>
              <c:f>Foglio1!$A$2:$A$4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3</c:v>
                </c:pt>
                <c:pt idx="1">
                  <c:v>56</c:v>
                </c:pt>
                <c:pt idx="2">
                  <c:v>75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0677025060063486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88</c:v>
                </c:pt>
                <c:pt idx="2">
                  <c:v>69</c:v>
                </c:pt>
                <c:pt idx="3">
                  <c:v>39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10</c:v>
                </c:pt>
                <c:pt idx="1">
                  <c:v>5</c:v>
                </c:pt>
                <c:pt idx="2">
                  <c:v>8</c:v>
                </c:pt>
                <c:pt idx="3">
                  <c:v>13</c:v>
                </c:pt>
                <c:pt idx="4">
                  <c:v>13</c:v>
                </c:pt>
                <c:pt idx="5">
                  <c:v>8</c:v>
                </c:pt>
                <c:pt idx="6">
                  <c:v>8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8</c:v>
                </c:pt>
                <c:pt idx="1">
                  <c:v>7</c:v>
                </c:pt>
                <c:pt idx="2">
                  <c:v>11</c:v>
                </c:pt>
                <c:pt idx="3">
                  <c:v>8</c:v>
                </c:pt>
                <c:pt idx="4">
                  <c:v>6</c:v>
                </c:pt>
                <c:pt idx="5">
                  <c:v>9</c:v>
                </c:pt>
                <c:pt idx="6">
                  <c:v>2</c:v>
                </c:pt>
                <c:pt idx="7">
                  <c:v>6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1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8</c:v>
                </c:pt>
              </c:numCache>
            </c:numRef>
          </c:val>
        </c:ser>
        <c:dLbls/>
        <c:axId val="243876608"/>
        <c:axId val="243878144"/>
      </c:barChart>
      <c:catAx>
        <c:axId val="243876608"/>
        <c:scaling>
          <c:orientation val="minMax"/>
        </c:scaling>
        <c:axPos val="b"/>
        <c:tickLblPos val="nextTo"/>
        <c:crossAx val="243878144"/>
        <c:crosses val="autoZero"/>
        <c:auto val="1"/>
        <c:lblAlgn val="ctr"/>
        <c:lblOffset val="100"/>
      </c:catAx>
      <c:valAx>
        <c:axId val="243878144"/>
        <c:scaling>
          <c:orientation val="minMax"/>
        </c:scaling>
        <c:axPos val="l"/>
        <c:majorGridlines/>
        <c:numFmt formatCode="General" sourceLinked="1"/>
        <c:tickLblPos val="nextTo"/>
        <c:crossAx val="24387660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1768339091243875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88</c:v>
                </c:pt>
                <c:pt idx="2">
                  <c:v>69</c:v>
                </c:pt>
                <c:pt idx="3">
                  <c:v>39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2</c:v>
                </c:pt>
                <c:pt idx="4">
                  <c:v>11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8</c:v>
                </c:pt>
                <c:pt idx="1">
                  <c:v>6</c:v>
                </c:pt>
                <c:pt idx="2">
                  <c:v>11</c:v>
                </c:pt>
                <c:pt idx="3">
                  <c:v>7</c:v>
                </c:pt>
                <c:pt idx="4">
                  <c:v>8</c:v>
                </c:pt>
                <c:pt idx="5">
                  <c:v>11</c:v>
                </c:pt>
                <c:pt idx="6">
                  <c:v>7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5</c:v>
                </c:pt>
                <c:pt idx="6">
                  <c:v>1</c:v>
                </c:pt>
                <c:pt idx="7">
                  <c:v>7</c:v>
                </c:pt>
                <c:pt idx="8">
                  <c:v>7</c:v>
                </c:pt>
                <c:pt idx="9">
                  <c:v>6</c:v>
                </c:pt>
                <c:pt idx="10">
                  <c:v>7</c:v>
                </c:pt>
              </c:numCache>
            </c:numRef>
          </c:val>
        </c:ser>
        <c:dLbls/>
        <c:axId val="243979008"/>
        <c:axId val="243980544"/>
      </c:barChart>
      <c:catAx>
        <c:axId val="243979008"/>
        <c:scaling>
          <c:orientation val="minMax"/>
        </c:scaling>
        <c:axPos val="b"/>
        <c:tickLblPos val="nextTo"/>
        <c:crossAx val="243980544"/>
        <c:crosses val="autoZero"/>
        <c:auto val="1"/>
        <c:lblAlgn val="ctr"/>
        <c:lblOffset val="100"/>
      </c:catAx>
      <c:valAx>
        <c:axId val="243980544"/>
        <c:scaling>
          <c:orientation val="minMax"/>
        </c:scaling>
        <c:axPos val="l"/>
        <c:majorGridlines/>
        <c:numFmt formatCode="General" sourceLinked="1"/>
        <c:tickLblPos val="nextTo"/>
        <c:crossAx val="24397900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0966557354050113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56</c:v>
                </c:pt>
                <c:pt idx="2">
                  <c:v>75</c:v>
                </c:pt>
                <c:pt idx="3">
                  <c:v>41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10</c:v>
                </c:pt>
                <c:pt idx="1">
                  <c:v>7</c:v>
                </c:pt>
                <c:pt idx="2">
                  <c:v>13</c:v>
                </c:pt>
                <c:pt idx="3">
                  <c:v>5</c:v>
                </c:pt>
                <c:pt idx="4">
                  <c:v>12</c:v>
                </c:pt>
                <c:pt idx="5">
                  <c:v>7</c:v>
                </c:pt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3</c:v>
                </c:pt>
                <c:pt idx="10">
                  <c:v>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12</c:v>
                </c:pt>
                <c:pt idx="1">
                  <c:v>6</c:v>
                </c:pt>
                <c:pt idx="2">
                  <c:v>4</c:v>
                </c:pt>
                <c:pt idx="3">
                  <c:v>8</c:v>
                </c:pt>
                <c:pt idx="4">
                  <c:v>8</c:v>
                </c:pt>
                <c:pt idx="5">
                  <c:v>9</c:v>
                </c:pt>
                <c:pt idx="6">
                  <c:v>4</c:v>
                </c:pt>
                <c:pt idx="7">
                  <c:v>7</c:v>
                </c:pt>
                <c:pt idx="8">
                  <c:v>7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5</c:v>
                </c:pt>
                <c:pt idx="6">
                  <c:v>0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  <c:pt idx="10">
                  <c:v>6</c:v>
                </c:pt>
              </c:numCache>
            </c:numRef>
          </c:val>
        </c:ser>
        <c:dLbls/>
        <c:axId val="244142848"/>
        <c:axId val="244144384"/>
      </c:barChart>
      <c:catAx>
        <c:axId val="244142848"/>
        <c:scaling>
          <c:orientation val="minMax"/>
        </c:scaling>
        <c:axPos val="b"/>
        <c:tickLblPos val="nextTo"/>
        <c:crossAx val="244144384"/>
        <c:crosses val="autoZero"/>
        <c:auto val="1"/>
        <c:lblAlgn val="ctr"/>
        <c:lblOffset val="100"/>
      </c:catAx>
      <c:valAx>
        <c:axId val="244144384"/>
        <c:scaling>
          <c:orientation val="minMax"/>
        </c:scaling>
        <c:axPos val="l"/>
        <c:majorGridlines/>
        <c:numFmt formatCode="General" sourceLinked="1"/>
        <c:tickLblPos val="nextTo"/>
        <c:crossAx val="24414284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0677025060063486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24</c:v>
                </c:pt>
                <c:pt idx="1">
                  <c:v>78</c:v>
                </c:pt>
                <c:pt idx="2">
                  <c:v>72</c:v>
                </c:pt>
                <c:pt idx="3">
                  <c:v>26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8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6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9</c:v>
                </c:pt>
                <c:pt idx="1">
                  <c:v>7</c:v>
                </c:pt>
                <c:pt idx="2">
                  <c:v>7</c:v>
                </c:pt>
                <c:pt idx="3">
                  <c:v>3</c:v>
                </c:pt>
                <c:pt idx="4">
                  <c:v>12</c:v>
                </c:pt>
                <c:pt idx="5">
                  <c:v>7</c:v>
                </c:pt>
                <c:pt idx="6">
                  <c:v>4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3</c:v>
                </c:pt>
                <c:pt idx="1">
                  <c:v>6</c:v>
                </c:pt>
                <c:pt idx="2">
                  <c:v>13</c:v>
                </c:pt>
                <c:pt idx="3">
                  <c:v>10</c:v>
                </c:pt>
                <c:pt idx="4">
                  <c:v>9</c:v>
                </c:pt>
                <c:pt idx="5">
                  <c:v>14</c:v>
                </c:pt>
                <c:pt idx="6">
                  <c:v>3</c:v>
                </c:pt>
                <c:pt idx="7">
                  <c:v>6</c:v>
                </c:pt>
                <c:pt idx="8">
                  <c:v>6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  <c:pt idx="10">
                  <c:v>6</c:v>
                </c:pt>
              </c:numCache>
            </c:numRef>
          </c:val>
        </c:ser>
        <c:dLbls/>
        <c:axId val="244290304"/>
        <c:axId val="244291840"/>
      </c:barChart>
      <c:catAx>
        <c:axId val="244290304"/>
        <c:scaling>
          <c:orientation val="minMax"/>
        </c:scaling>
        <c:axPos val="b"/>
        <c:tickLblPos val="nextTo"/>
        <c:crossAx val="244291840"/>
        <c:crosses val="autoZero"/>
        <c:auto val="1"/>
        <c:lblAlgn val="ctr"/>
        <c:lblOffset val="100"/>
      </c:catAx>
      <c:valAx>
        <c:axId val="244291840"/>
        <c:scaling>
          <c:orientation val="minMax"/>
        </c:scaling>
        <c:axPos val="l"/>
        <c:majorGridlines/>
        <c:numFmt formatCode="General" sourceLinked="1"/>
        <c:tickLblPos val="nextTo"/>
        <c:crossAx val="24429030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1202567385090231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34</c:v>
                </c:pt>
                <c:pt idx="1">
                  <c:v>70</c:v>
                </c:pt>
                <c:pt idx="2">
                  <c:v>76</c:v>
                </c:pt>
                <c:pt idx="3">
                  <c:v>22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9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  <c:pt idx="4">
                  <c:v>11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3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13</c:v>
                </c:pt>
                <c:pt idx="1">
                  <c:v>9</c:v>
                </c:pt>
                <c:pt idx="2">
                  <c:v>12</c:v>
                </c:pt>
                <c:pt idx="3">
                  <c:v>6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5</c:v>
                </c:pt>
                <c:pt idx="9">
                  <c:v>2</c:v>
                </c:pt>
                <c:pt idx="10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6</c:v>
                </c:pt>
                <c:pt idx="6">
                  <c:v>1</c:v>
                </c:pt>
                <c:pt idx="7">
                  <c:v>6</c:v>
                </c:pt>
                <c:pt idx="8">
                  <c:v>7</c:v>
                </c:pt>
                <c:pt idx="9">
                  <c:v>6</c:v>
                </c:pt>
                <c:pt idx="10">
                  <c:v>6</c:v>
                </c:pt>
              </c:numCache>
            </c:numRef>
          </c:val>
        </c:ser>
        <c:dLbls/>
        <c:axId val="244491008"/>
        <c:axId val="244492544"/>
      </c:barChart>
      <c:catAx>
        <c:axId val="244491008"/>
        <c:scaling>
          <c:orientation val="minMax"/>
        </c:scaling>
        <c:axPos val="b"/>
        <c:tickLblPos val="nextTo"/>
        <c:crossAx val="244492544"/>
        <c:crosses val="autoZero"/>
        <c:auto val="1"/>
        <c:lblAlgn val="ctr"/>
        <c:lblOffset val="100"/>
      </c:catAx>
      <c:valAx>
        <c:axId val="244492544"/>
        <c:scaling>
          <c:orientation val="minMax"/>
        </c:scaling>
        <c:axPos val="l"/>
        <c:majorGridlines/>
        <c:numFmt formatCode="General" sourceLinked="1"/>
        <c:tickLblPos val="nextTo"/>
        <c:crossAx val="24449100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16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4</c:v>
                </c:pt>
                <c:pt idx="9">
                  <c:v>2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9</c:v>
                </c:pt>
                <c:pt idx="1">
                  <c:v>10</c:v>
                </c:pt>
                <c:pt idx="2">
                  <c:v>7</c:v>
                </c:pt>
                <c:pt idx="3">
                  <c:v>3</c:v>
                </c:pt>
                <c:pt idx="4">
                  <c:v>16</c:v>
                </c:pt>
                <c:pt idx="5">
                  <c:v>18</c:v>
                </c:pt>
                <c:pt idx="6">
                  <c:v>6</c:v>
                </c:pt>
                <c:pt idx="7">
                  <c:v>7</c:v>
                </c:pt>
                <c:pt idx="8">
                  <c:v>3</c:v>
                </c:pt>
                <c:pt idx="9">
                  <c:v>4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7</c:v>
                </c:pt>
                <c:pt idx="3">
                  <c:v>0</c:v>
                </c:pt>
                <c:pt idx="4">
                  <c:v>4</c:v>
                </c:pt>
                <c:pt idx="5">
                  <c:v>1</c:v>
                </c:pt>
                <c:pt idx="6">
                  <c:v>5</c:v>
                </c:pt>
                <c:pt idx="7">
                  <c:v>2</c:v>
                </c:pt>
                <c:pt idx="8">
                  <c:v>7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</c:ser>
        <c:dLbls/>
        <c:axId val="73138176"/>
        <c:axId val="73139712"/>
      </c:barChart>
      <c:catAx>
        <c:axId val="73138176"/>
        <c:scaling>
          <c:orientation val="minMax"/>
        </c:scaling>
        <c:axPos val="b"/>
        <c:tickLblPos val="nextTo"/>
        <c:crossAx val="73139712"/>
        <c:crosses val="autoZero"/>
        <c:auto val="1"/>
        <c:lblAlgn val="ctr"/>
        <c:lblOffset val="100"/>
      </c:catAx>
      <c:valAx>
        <c:axId val="73139712"/>
        <c:scaling>
          <c:orientation val="minMax"/>
        </c:scaling>
        <c:axPos val="l"/>
        <c:majorGridlines/>
        <c:numFmt formatCode="General" sourceLinked="1"/>
        <c:tickLblPos val="nextTo"/>
        <c:crossAx val="7313817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1768339091243875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67</c:v>
                </c:pt>
                <c:pt idx="2">
                  <c:v>80</c:v>
                </c:pt>
                <c:pt idx="3">
                  <c:v>39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10</c:v>
                </c:pt>
                <c:pt idx="1">
                  <c:v>10</c:v>
                </c:pt>
                <c:pt idx="2">
                  <c:v>4</c:v>
                </c:pt>
                <c:pt idx="3">
                  <c:v>5</c:v>
                </c:pt>
                <c:pt idx="4">
                  <c:v>11</c:v>
                </c:pt>
                <c:pt idx="5">
                  <c:v>11</c:v>
                </c:pt>
                <c:pt idx="6">
                  <c:v>6</c:v>
                </c:pt>
                <c:pt idx="7">
                  <c:v>3</c:v>
                </c:pt>
                <c:pt idx="8">
                  <c:v>8</c:v>
                </c:pt>
                <c:pt idx="9">
                  <c:v>3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9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9</c:v>
                </c:pt>
                <c:pt idx="5">
                  <c:v>5</c:v>
                </c:pt>
                <c:pt idx="6">
                  <c:v>9</c:v>
                </c:pt>
                <c:pt idx="7">
                  <c:v>7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4</c:v>
                </c:pt>
              </c:numCache>
            </c:numRef>
          </c:val>
        </c:ser>
        <c:dLbls/>
        <c:axId val="244593408"/>
        <c:axId val="244594944"/>
      </c:barChart>
      <c:catAx>
        <c:axId val="244593408"/>
        <c:scaling>
          <c:orientation val="minMax"/>
        </c:scaling>
        <c:axPos val="b"/>
        <c:tickLblPos val="nextTo"/>
        <c:crossAx val="244594944"/>
        <c:crosses val="autoZero"/>
        <c:auto val="1"/>
        <c:lblAlgn val="ctr"/>
        <c:lblOffset val="100"/>
      </c:catAx>
      <c:valAx>
        <c:axId val="244594944"/>
        <c:scaling>
          <c:orientation val="minMax"/>
        </c:scaling>
        <c:axPos val="l"/>
        <c:majorGridlines/>
        <c:numFmt formatCode="General" sourceLinked="1"/>
        <c:tickLblPos val="nextTo"/>
        <c:crossAx val="24459340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1768339091243875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77</c:v>
                </c:pt>
                <c:pt idx="2">
                  <c:v>80</c:v>
                </c:pt>
                <c:pt idx="3">
                  <c:v>33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0.17195980569243993"/>
          <c:y val="0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55</c:v>
                </c:pt>
                <c:pt idx="2">
                  <c:v>83</c:v>
                </c:pt>
                <c:pt idx="3">
                  <c:v>37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17</c:v>
                </c:pt>
                <c:pt idx="4">
                  <c:v>9</c:v>
                </c:pt>
                <c:pt idx="5">
                  <c:v>1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7</c:v>
                </c:pt>
                <c:pt idx="1">
                  <c:v>10</c:v>
                </c:pt>
                <c:pt idx="2">
                  <c:v>7</c:v>
                </c:pt>
                <c:pt idx="3">
                  <c:v>2</c:v>
                </c:pt>
                <c:pt idx="4">
                  <c:v>10</c:v>
                </c:pt>
                <c:pt idx="5">
                  <c:v>12</c:v>
                </c:pt>
                <c:pt idx="6">
                  <c:v>5</c:v>
                </c:pt>
                <c:pt idx="7">
                  <c:v>7</c:v>
                </c:pt>
                <c:pt idx="8">
                  <c:v>0</c:v>
                </c:pt>
                <c:pt idx="9">
                  <c:v>5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7</c:v>
                </c:pt>
                <c:pt idx="3">
                  <c:v>0</c:v>
                </c:pt>
                <c:pt idx="4">
                  <c:v>2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10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</c:ser>
        <c:dLbls/>
        <c:axId val="73285632"/>
        <c:axId val="73287168"/>
      </c:barChart>
      <c:catAx>
        <c:axId val="73285632"/>
        <c:scaling>
          <c:orientation val="minMax"/>
        </c:scaling>
        <c:axPos val="b"/>
        <c:tickLblPos val="nextTo"/>
        <c:crossAx val="73287168"/>
        <c:crosses val="autoZero"/>
        <c:auto val="1"/>
        <c:lblAlgn val="ctr"/>
        <c:lblOffset val="100"/>
      </c:catAx>
      <c:valAx>
        <c:axId val="73287168"/>
        <c:scaling>
          <c:orientation val="minMax"/>
        </c:scaling>
        <c:axPos val="l"/>
        <c:majorGridlines/>
        <c:numFmt formatCode="General" sourceLinked="1"/>
        <c:tickLblPos val="nextTo"/>
        <c:crossAx val="7328563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6E35A-01F1-41FE-AF53-BAF1E3430E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3455A2-8E2D-4079-8E90-DA72963D0B0B}">
      <dgm:prSet custT="1"/>
      <dgm:spPr/>
      <dgm:t>
        <a:bodyPr/>
        <a:lstStyle/>
        <a:p>
          <a:pPr rtl="0"/>
          <a:r>
            <a:rPr lang="it-IT" sz="2000" dirty="0" smtClean="0"/>
            <a:t>SCUOLA secondaria di 1°grado a.s.2021/2022</a:t>
          </a:r>
          <a:endParaRPr lang="it-IT" sz="2000" dirty="0"/>
        </a:p>
      </dgm:t>
    </dgm:pt>
    <dgm:pt modelId="{D93A668C-76E0-4B9E-A37C-02DA685A9EFC}" type="parTrans" cxnId="{106177C4-A6D2-4CB5-B84A-77A590D67730}">
      <dgm:prSet/>
      <dgm:spPr/>
      <dgm:t>
        <a:bodyPr/>
        <a:lstStyle/>
        <a:p>
          <a:endParaRPr lang="it-IT"/>
        </a:p>
      </dgm:t>
    </dgm:pt>
    <dgm:pt modelId="{EAA3EDC6-0880-48DE-B21A-931623FB25BC}" type="sibTrans" cxnId="{106177C4-A6D2-4CB5-B84A-77A590D67730}">
      <dgm:prSet/>
      <dgm:spPr/>
      <dgm:t>
        <a:bodyPr/>
        <a:lstStyle/>
        <a:p>
          <a:endParaRPr lang="it-IT"/>
        </a:p>
      </dgm:t>
    </dgm:pt>
    <dgm:pt modelId="{EB273AB6-D4D8-405B-8E6E-25AB9E5C384C}">
      <dgm:prSet/>
      <dgm:spPr/>
      <dgm:t>
        <a:bodyPr/>
        <a:lstStyle/>
        <a:p>
          <a:pPr rtl="0"/>
          <a:r>
            <a:rPr lang="it-IT" dirty="0" smtClean="0"/>
            <a:t>A cura della Docente Maria </a:t>
          </a:r>
          <a:r>
            <a:rPr lang="it-IT" dirty="0" err="1" smtClean="0"/>
            <a:t>Puca</a:t>
          </a:r>
          <a:r>
            <a:rPr lang="it-IT" dirty="0" smtClean="0"/>
            <a:t> F. S. Area 2</a:t>
          </a:r>
          <a:endParaRPr lang="it-IT" dirty="0"/>
        </a:p>
      </dgm:t>
    </dgm:pt>
    <dgm:pt modelId="{6C1ACCFF-E601-497F-BEAE-4C015A66F470}" type="parTrans" cxnId="{64DB3B79-3134-4892-BE23-246B92C994E4}">
      <dgm:prSet/>
      <dgm:spPr/>
      <dgm:t>
        <a:bodyPr/>
        <a:lstStyle/>
        <a:p>
          <a:endParaRPr lang="it-IT"/>
        </a:p>
      </dgm:t>
    </dgm:pt>
    <dgm:pt modelId="{9BF086D1-87E0-4DC8-9D41-3D79ECA457B8}" type="sibTrans" cxnId="{64DB3B79-3134-4892-BE23-246B92C994E4}">
      <dgm:prSet/>
      <dgm:spPr/>
      <dgm:t>
        <a:bodyPr/>
        <a:lstStyle/>
        <a:p>
          <a:endParaRPr lang="it-IT"/>
        </a:p>
      </dgm:t>
    </dgm:pt>
    <dgm:pt modelId="{4265C27C-5A9A-4576-9D28-EAE446093B26}" type="pres">
      <dgm:prSet presAssocID="{A086E35A-01F1-41FE-AF53-BAF1E3430E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96521D2-9C76-492B-B781-71F170EEB782}" type="pres">
      <dgm:prSet presAssocID="{263455A2-8E2D-4079-8E90-DA72963D0B0B}" presName="parentText" presStyleLbl="node1" presStyleIdx="0" presStyleCnt="2" custLinFactNeighborX="-67444" custLinFactNeighborY="-9643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7DD0A3-E8D6-470D-881C-A49A4307E675}" type="pres">
      <dgm:prSet presAssocID="{EAA3EDC6-0880-48DE-B21A-931623FB25BC}" presName="spacer" presStyleCnt="0"/>
      <dgm:spPr/>
    </dgm:pt>
    <dgm:pt modelId="{BCFB97D4-2179-4C56-8DB2-47314618674C}" type="pres">
      <dgm:prSet presAssocID="{EB273AB6-D4D8-405B-8E6E-25AB9E5C384C}" presName="parentText" presStyleLbl="node1" presStyleIdx="1" presStyleCnt="2" custLinFactNeighborX="-524" custLinFactNeighborY="333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6177C4-A6D2-4CB5-B84A-77A590D67730}" srcId="{A086E35A-01F1-41FE-AF53-BAF1E3430E6F}" destId="{263455A2-8E2D-4079-8E90-DA72963D0B0B}" srcOrd="0" destOrd="0" parTransId="{D93A668C-76E0-4B9E-A37C-02DA685A9EFC}" sibTransId="{EAA3EDC6-0880-48DE-B21A-931623FB25BC}"/>
    <dgm:cxn modelId="{26E88DC2-8728-4416-8F47-E75717BF373C}" type="presOf" srcId="{EB273AB6-D4D8-405B-8E6E-25AB9E5C384C}" destId="{BCFB97D4-2179-4C56-8DB2-47314618674C}" srcOrd="0" destOrd="0" presId="urn:microsoft.com/office/officeart/2005/8/layout/vList2"/>
    <dgm:cxn modelId="{338C650B-5BA6-424D-A67D-E000D828CDC4}" type="presOf" srcId="{A086E35A-01F1-41FE-AF53-BAF1E3430E6F}" destId="{4265C27C-5A9A-4576-9D28-EAE446093B26}" srcOrd="0" destOrd="0" presId="urn:microsoft.com/office/officeart/2005/8/layout/vList2"/>
    <dgm:cxn modelId="{5F5A380A-F38D-47FF-9A04-681A1FB62131}" type="presOf" srcId="{263455A2-8E2D-4079-8E90-DA72963D0B0B}" destId="{896521D2-9C76-492B-B781-71F170EEB782}" srcOrd="0" destOrd="0" presId="urn:microsoft.com/office/officeart/2005/8/layout/vList2"/>
    <dgm:cxn modelId="{64DB3B79-3134-4892-BE23-246B92C994E4}" srcId="{A086E35A-01F1-41FE-AF53-BAF1E3430E6F}" destId="{EB273AB6-D4D8-405B-8E6E-25AB9E5C384C}" srcOrd="1" destOrd="0" parTransId="{6C1ACCFF-E601-497F-BEAE-4C015A66F470}" sibTransId="{9BF086D1-87E0-4DC8-9D41-3D79ECA457B8}"/>
    <dgm:cxn modelId="{4D8767D2-AABA-4F0A-887C-91F64B29B6BB}" type="presParOf" srcId="{4265C27C-5A9A-4576-9D28-EAE446093B26}" destId="{896521D2-9C76-492B-B781-71F170EEB782}" srcOrd="0" destOrd="0" presId="urn:microsoft.com/office/officeart/2005/8/layout/vList2"/>
    <dgm:cxn modelId="{A37E79A0-CFDD-4A5D-B5C9-A8CED6032160}" type="presParOf" srcId="{4265C27C-5A9A-4576-9D28-EAE446093B26}" destId="{AC7DD0A3-E8D6-470D-881C-A49A4307E675}" srcOrd="1" destOrd="0" presId="urn:microsoft.com/office/officeart/2005/8/layout/vList2"/>
    <dgm:cxn modelId="{01581F9E-7CA9-4432-9CC3-727712297BF3}" type="presParOf" srcId="{4265C27C-5A9A-4576-9D28-EAE446093B26}" destId="{BCFB97D4-2179-4C56-8DB2-47314618674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521D2-9C76-492B-B781-71F170EEB782}">
      <dsp:nvSpPr>
        <dsp:cNvPr id="0" name=""/>
        <dsp:cNvSpPr/>
      </dsp:nvSpPr>
      <dsp:spPr>
        <a:xfrm>
          <a:off x="0" y="0"/>
          <a:ext cx="3309803" cy="9068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SCUOLA secondaria di 1°grado a.s.2021/2022</a:t>
          </a:r>
          <a:endParaRPr lang="it-IT" sz="2000" kern="1200" dirty="0"/>
        </a:p>
      </dsp:txBody>
      <dsp:txXfrm>
        <a:off x="44271" y="44271"/>
        <a:ext cx="3221261" cy="818354"/>
      </dsp:txXfrm>
    </dsp:sp>
    <dsp:sp modelId="{BCFB97D4-2179-4C56-8DB2-47314618674C}">
      <dsp:nvSpPr>
        <dsp:cNvPr id="0" name=""/>
        <dsp:cNvSpPr/>
      </dsp:nvSpPr>
      <dsp:spPr>
        <a:xfrm>
          <a:off x="0" y="1044973"/>
          <a:ext cx="3309803" cy="9068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A cura della Docente Maria </a:t>
          </a:r>
          <a:r>
            <a:rPr lang="it-IT" sz="2400" kern="1200" dirty="0" err="1" smtClean="0"/>
            <a:t>Puca</a:t>
          </a:r>
          <a:r>
            <a:rPr lang="it-IT" sz="2400" kern="1200" dirty="0" smtClean="0"/>
            <a:t> F. S. Area 2</a:t>
          </a:r>
          <a:endParaRPr lang="it-IT" sz="2400" kern="1200" dirty="0"/>
        </a:p>
      </dsp:txBody>
      <dsp:txXfrm>
        <a:off x="44271" y="1089244"/>
        <a:ext cx="3221261" cy="818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6CE1B-F01C-47FD-9F30-A995C6F46191}" type="datetimeFigureOut">
              <a:rPr lang="it-IT" smtClean="0"/>
              <a:pPr/>
              <a:t>27/10/2021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BA415-1309-45B2-A84A-72F3DCDAD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5575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D91A1A7-BEE9-4031-B1F9-54CB0368C243}" type="datetime1">
              <a:rPr lang="it-IT" smtClean="0"/>
              <a:pPr/>
              <a:t>27/10/2021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EF64-C764-4FD2-9345-5790D80E27C5}" type="datetime1">
              <a:rPr lang="it-IT" smtClean="0"/>
              <a:pPr/>
              <a:t>27/10/2021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E96C-5839-4456-AF0E-342C6072C2CD}" type="datetime1">
              <a:rPr lang="it-IT" smtClean="0"/>
              <a:pPr/>
              <a:t>27/10/2021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ED7-D37C-4E03-A894-D716D4E90334}" type="datetime1">
              <a:rPr lang="it-IT" smtClean="0"/>
              <a:pPr/>
              <a:t>27/10/2021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5E2F-4A26-465A-8AC3-1AE2FC6747F1}" type="datetime1">
              <a:rPr lang="it-IT" smtClean="0"/>
              <a:pPr/>
              <a:t>27/10/2021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328B-BCB6-49BA-9594-3E34D9130814}" type="datetime1">
              <a:rPr lang="it-IT" smtClean="0"/>
              <a:pPr/>
              <a:t>27/10/2021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2DC4-B7E3-4361-B76E-0F02FE857E98}" type="datetime1">
              <a:rPr lang="it-IT" smtClean="0"/>
              <a:pPr/>
              <a:t>27/10/2021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608D-89BA-4D93-A6B4-811A4207355E}" type="datetime1">
              <a:rPr lang="it-IT" smtClean="0"/>
              <a:pPr/>
              <a:t>27/10/2021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6AE7-FDC5-4B9E-A257-D407B509F1AF}" type="datetime1">
              <a:rPr lang="it-IT" smtClean="0"/>
              <a:pPr/>
              <a:t>27/10/2021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B0402EC-1D4A-48EB-A9B1-C48AC1870910}" type="datetime1">
              <a:rPr lang="it-IT" smtClean="0"/>
              <a:pPr/>
              <a:t>27/10/2021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2E327A3-4919-472D-B13B-5338A9DA8DAD}" type="datetime1">
              <a:rPr lang="it-IT" smtClean="0"/>
              <a:pPr/>
              <a:t>27/10/2021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2EFB5D6-8245-4519-9CD8-191EEA49BEC7}" type="datetime1">
              <a:rPr lang="it-IT" smtClean="0"/>
              <a:pPr/>
              <a:t>27/10/2021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50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92696"/>
            <a:ext cx="7776864" cy="5184576"/>
          </a:xfrm>
          <a:solidFill>
            <a:schemeClr val="accent1">
              <a:lumMod val="50000"/>
            </a:schemeClr>
          </a:solidFill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4885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1844824"/>
            <a:ext cx="6264696" cy="103623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capire e usare le informazioni presenti nei testi, nelle attività quotidiane, a casa, per raggiungere i propri obiettivi e sviluppare le proprie conoscenze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97986738"/>
              </p:ext>
            </p:extLst>
          </p:nvPr>
        </p:nvGraphicFramePr>
        <p:xfrm>
          <a:off x="971600" y="2997200"/>
          <a:ext cx="7200800" cy="31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595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</a:t>
            </a:r>
            <a:r>
              <a:rPr lang="it-IT" dirty="0" smtClean="0"/>
              <a:t>funzionale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1485716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52051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Rispetta la diversità culturale delle lingue, ed è disponibile alla comunicazione interculturale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15526180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246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1772816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Rispetta la diversità culturale delle lingue, ed è disponibile alla comunicazione interculturale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560841794"/>
              </p:ext>
            </p:extLst>
          </p:nvPr>
        </p:nvGraphicFramePr>
        <p:xfrm>
          <a:off x="1043608" y="2708920"/>
          <a:ext cx="676875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012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il pensiero matematico per risolvere problemi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82266019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3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il pensiero matematico per risolvere problemi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44692462"/>
              </p:ext>
            </p:extLst>
          </p:nvPr>
        </p:nvGraphicFramePr>
        <p:xfrm>
          <a:off x="971600" y="2996952"/>
          <a:ext cx="7127875" cy="32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51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spiegare fatti e fenomeni con conoscenze e metodo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2040167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953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spiegare fatti e fenomeni con conoscenze e metodo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53049791"/>
              </p:ext>
            </p:extLst>
          </p:nvPr>
        </p:nvGraphicFramePr>
        <p:xfrm>
          <a:off x="1043608" y="2996952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793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le conoscenze per costruire con responsabilità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22252198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171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le conoscenze per costruire con responsabilità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07897737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751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8645" y="1412777"/>
            <a:ext cx="6637468" cy="2850128"/>
          </a:xfrm>
        </p:spPr>
        <p:txBody>
          <a:bodyPr/>
          <a:lstStyle/>
          <a:p>
            <a:r>
              <a:rPr lang="it-IT" dirty="0" smtClean="0"/>
              <a:t>DIRIGENTE SCOLASTICO</a:t>
            </a:r>
            <a:br>
              <a:rPr lang="it-IT" dirty="0" smtClean="0"/>
            </a:br>
            <a:r>
              <a:rPr lang="it-IT" dirty="0" smtClean="0"/>
              <a:t>PROF.SSA GIUSEPPINA NUGNES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1124744"/>
            <a:ext cx="6996520" cy="453650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73869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E'capace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di analizzare l’informazione, valutarne l’attendibilità e l’utilità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64896948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151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E'capace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di analizzare l’informazione, valutarne l’attendibilità e l’utilità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91806574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318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Usa in modo corretto le tecnologie   per comunicare, eseguire compiti, ricercare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79087176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214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Usa in modo corretto le tecnologie   per comunicare, eseguire compiti, ricercare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77878086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586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ha spirito d'iniziativa, effettua valutazioni e prende decisioni rispetto al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contesto,per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portare avanti compiti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0103445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512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ha spirito d'iniziativa, effettua valutazioni e prende decisioni rispetto al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contesto,per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portare avanti compiti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69484413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653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disponibile al confronto, rispetta  le regole, sé stesso, le diversità e l’ambiente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2888639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949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disponibile al confronto, rispetta  le regole, sé stesso, le diversità e l’ambiente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08712207"/>
              </p:ext>
            </p:extLst>
          </p:nvPr>
        </p:nvGraphicFramePr>
        <p:xfrm>
          <a:off x="1043608" y="306896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729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 smtClean="0"/>
              <a:t>competenza </a:t>
            </a:r>
            <a:r>
              <a:rPr lang="it-IT" sz="3200" dirty="0"/>
              <a:t>in materia di consapevolezza ed espressione culturali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dimostra apertura e rispetto verso le diverse espressioni artistiche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partecipa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alle varie attività con creatività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26347126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665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 smtClean="0"/>
              <a:t>competenza </a:t>
            </a:r>
            <a:r>
              <a:rPr lang="it-IT" sz="3200" dirty="0"/>
              <a:t>in materia di consapevolezza ed espressione culturali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dimostra apertura e rispetto verso le diverse espressioni artistiche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partecipa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alle varie attività con creatività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96712428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811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Monitoraggio delle </a:t>
            </a:r>
            <a:r>
              <a:rPr lang="it-IT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Competenze iniziali</a:t>
            </a:r>
            <a:endParaRPr lang="it-IT" sz="4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</a:t>
            </a:fld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1267779842"/>
              </p:ext>
            </p:extLst>
          </p:nvPr>
        </p:nvGraphicFramePr>
        <p:xfrm>
          <a:off x="4644008" y="3645024"/>
          <a:ext cx="3309803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55545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75656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Organizza il proprio apprendimento    scegliendo    ed utilizzando  varie  fonti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97126875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016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75656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Organizza il proprio apprendimento    scegliendo    ed utilizzando  varie  fonti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49643593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891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confronta collabora e riflette sull'efficacia del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proprio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7598036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440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confronta collabora e riflette sull'efficacia del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proprio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63781938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474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 SECONDE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898" y="2119313"/>
            <a:ext cx="5041567" cy="3603625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2829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75714"/>
          </a:xfrm>
        </p:spPr>
        <p:txBody>
          <a:bodyPr>
            <a:normAutofit/>
          </a:bodyPr>
          <a:lstStyle/>
          <a:p>
            <a:pPr algn="l"/>
            <a:r>
              <a:rPr lang="it-IT" sz="2400" dirty="0"/>
              <a:t>Dagli esiti del monitoraggio iniziale è emerso che </a:t>
            </a:r>
            <a:r>
              <a:rPr lang="it-IT" sz="2400" dirty="0" smtClean="0"/>
              <a:t>il 40% degli </a:t>
            </a:r>
            <a:r>
              <a:rPr lang="it-IT" sz="2400" dirty="0"/>
              <a:t>alunni </a:t>
            </a:r>
            <a:r>
              <a:rPr lang="it-IT" sz="2400" dirty="0" smtClean="0"/>
              <a:t>delle classi seconde, della </a:t>
            </a:r>
            <a:r>
              <a:rPr lang="it-IT" sz="2400" dirty="0"/>
              <a:t>scuola secondaria di 1° grado  </a:t>
            </a:r>
            <a:r>
              <a:rPr lang="it-IT" sz="2400" dirty="0" smtClean="0"/>
              <a:t>possiede </a:t>
            </a:r>
            <a:r>
              <a:rPr lang="it-IT" sz="2400" dirty="0"/>
              <a:t>un livello di competenza </a:t>
            </a:r>
            <a:r>
              <a:rPr lang="it-IT" sz="2400" dirty="0" smtClean="0"/>
              <a:t>base: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b="1" dirty="0" smtClean="0"/>
              <a:t>svolge </a:t>
            </a:r>
            <a:r>
              <a:rPr lang="it-IT" sz="2400" b="1" dirty="0"/>
              <a:t>compiti semplici anche in situazioni nuove, mostrando di possedere conoscenze e abilità fondamentali e di saper applicare basilari regole e procedure apprese</a:t>
            </a:r>
            <a:r>
              <a:rPr lang="it-IT" sz="2400" dirty="0"/>
              <a:t>.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Il 15/20% ha mostrato </a:t>
            </a:r>
            <a:r>
              <a:rPr lang="it-IT" sz="2400" dirty="0"/>
              <a:t>di possedere un livello iniziale :</a:t>
            </a:r>
            <a:r>
              <a:rPr lang="it-IT" sz="2400" b="1" dirty="0"/>
              <a:t>se opportunamente guidato/a</a:t>
            </a:r>
            <a:r>
              <a:rPr lang="it-IT" sz="2400" dirty="0"/>
              <a:t>, </a:t>
            </a:r>
            <a:r>
              <a:rPr lang="it-IT" sz="2400" b="1" dirty="0"/>
              <a:t>svolge compiti semplici in situazioni note.</a:t>
            </a:r>
            <a:br>
              <a:rPr lang="it-IT" sz="2400" b="1" dirty="0"/>
            </a:b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77963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capire e usare le informazioni presenti nei testi, nelle attività quotidiane, a casa, per raggiungere i propri obiettivi e sviluppare le proprie conoscenze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81648252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014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capire e usare le informazioni presenti nei testi, nelle attività quotidiane, a casa, per raggiungere i propri obiettivi e sviluppare le proprie conoscenze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19594258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964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Rispetta la diversità culturale delle lingue, ed è disponibile alla comunicazione interculturale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3615545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35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Rispetta la diversità culturale delle lingue, ed è disponibile alla comunicazione interculturale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59699145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20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Valutare le competenze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Si fa riferimento alle otto competenze chiave europee individuate nel 2006 e rimodulate il 22 maggio 2018: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2234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il pensiero matematico per risolvere problemi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67070706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038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il pensiero matematico per risolvere problemi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16151038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011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spiegare fatti e fenomeni con conoscenze e metodo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40720194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237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spiegare fatti e fenomeni con conoscenze e metodo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83291995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874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il pensiero matematico per risolvere problemi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20898259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620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il pensiero matematico per risolvere problemi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1455753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49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E'capace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di analizzare l’informazione, valutarne l’attendibilità e l’utilità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45499310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749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E'capace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di analizzare l’informazione, valutarne l’attendibilità e l’utilità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61883776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326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Usa in modo corretto le tecnologie   per comunicare, eseguire compiti, ricercare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09080698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471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Usa in modo corretto le tecnologie   per comunicare, eseguire compiti, ricercare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23468823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057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33361" cy="5131698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Competenza </a:t>
            </a:r>
            <a:r>
              <a:rPr lang="it-IT" sz="2800" dirty="0"/>
              <a:t>alfabetica </a:t>
            </a:r>
            <a:r>
              <a:rPr lang="it-IT" sz="2800" dirty="0" smtClean="0"/>
              <a:t>funzionale</a:t>
            </a:r>
            <a:br>
              <a:rPr lang="it-IT" sz="2800" dirty="0" smtClean="0"/>
            </a:br>
            <a:r>
              <a:rPr lang="it-IT" sz="2800" dirty="0" smtClean="0"/>
              <a:t>Competenza </a:t>
            </a:r>
            <a:r>
              <a:rPr lang="it-IT" sz="2800" dirty="0"/>
              <a:t>multilinguistica</a:t>
            </a:r>
            <a:br>
              <a:rPr lang="it-IT" sz="2800" dirty="0"/>
            </a:br>
            <a:r>
              <a:rPr lang="it-IT" sz="2800" dirty="0" smtClean="0"/>
              <a:t>Competenza </a:t>
            </a:r>
            <a:r>
              <a:rPr lang="it-IT" sz="2800" dirty="0"/>
              <a:t>matematica e competenza in scienze, tecnologie e ingegneria</a:t>
            </a:r>
            <a:br>
              <a:rPr lang="it-IT" sz="2800" dirty="0"/>
            </a:br>
            <a:r>
              <a:rPr lang="it-IT" sz="2800" dirty="0" smtClean="0"/>
              <a:t>Competenza </a:t>
            </a:r>
            <a:r>
              <a:rPr lang="it-IT" sz="2800" dirty="0"/>
              <a:t>digitale</a:t>
            </a:r>
            <a:br>
              <a:rPr lang="it-IT" sz="2800" dirty="0"/>
            </a:br>
            <a:r>
              <a:rPr lang="it-IT" sz="2800" dirty="0" smtClean="0"/>
              <a:t>Competenza </a:t>
            </a:r>
            <a:r>
              <a:rPr lang="it-IT" sz="2800" dirty="0"/>
              <a:t>personale, sociale e capacità di imparare a imparare</a:t>
            </a:r>
            <a:br>
              <a:rPr lang="it-IT" sz="2800" dirty="0"/>
            </a:br>
            <a:r>
              <a:rPr lang="it-IT" sz="2800" dirty="0" smtClean="0"/>
              <a:t>Competenza </a:t>
            </a:r>
            <a:r>
              <a:rPr lang="it-IT" sz="2800" dirty="0"/>
              <a:t>in materia di cittadinanza</a:t>
            </a:r>
            <a:br>
              <a:rPr lang="it-IT" sz="2800" dirty="0"/>
            </a:br>
            <a:r>
              <a:rPr lang="it-IT" sz="2800" dirty="0" smtClean="0"/>
              <a:t>Competenza </a:t>
            </a:r>
            <a:r>
              <a:rPr lang="it-IT" sz="2800" dirty="0"/>
              <a:t>imprenditoriale</a:t>
            </a:r>
            <a:br>
              <a:rPr lang="it-IT" sz="2800" dirty="0"/>
            </a:br>
            <a:r>
              <a:rPr lang="it-IT" sz="2800" dirty="0" smtClean="0"/>
              <a:t>Competenza </a:t>
            </a:r>
            <a:r>
              <a:rPr lang="it-IT" sz="2800" dirty="0"/>
              <a:t>in materia di consapevolezza ed espressione </a:t>
            </a:r>
            <a:r>
              <a:rPr lang="it-IT" sz="2800" dirty="0" smtClean="0"/>
              <a:t>culturale</a:t>
            </a:r>
            <a:br>
              <a:rPr lang="it-IT" sz="28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596753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ha spirito d'iniziativa, effettua valutazioni e prende decisioni rispetto al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contesto,per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portare avanti compiti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74881379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792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ha spirito d'iniziativa, effettua valutazioni e prende decisioni rispetto al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contesto,per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portare avanti compiti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97563152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881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disponibile al confronto, rispetta  le regole, sé stesso, le diversità e l’ambiente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33206975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872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disponibile al confronto, rispetta  le regole, sé stesso, le diversità e l’ambiente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81871994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307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culturali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dimostra apertura e rispetto verso le diverse espressioni artistiche, partecipa alle varie attività con creatività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56865949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338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culturali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dimostra apertura e rispetto verso le diverse espressioni artistiche, partecipa alle varie attività con creatività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15987065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900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Organizza il proprio apprendimento    scegliendo    ed utilizzando  varie  fonti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2202122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952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Organizza il proprio apprendimento    scegliendo    ed utilizzando  varie  fonti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80928126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889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2060848"/>
            <a:ext cx="6552728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confronta collabora e riflette sull'efficacia del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prorio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65097614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912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2060848"/>
            <a:ext cx="6552728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confronta collabora e riflette sull'efficacia del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prorio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15644262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054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5688632"/>
          </a:xfrm>
          <a:ln w="76200"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b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valutazione delle competenze 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monitora i </a:t>
            </a:r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livelli di 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competenza </a:t>
            </a:r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iniziali ,intermedi e finali raggiunti dagli alunni.</a:t>
            </a:r>
            <a:b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/>
              <a:t> </a:t>
            </a:r>
            <a:r>
              <a:rPr lang="it-IT" sz="2800" b="1" dirty="0" smtClean="0"/>
              <a:t>   </a:t>
            </a:r>
            <a:r>
              <a:rPr lang="it-IT" sz="2800" b="1" dirty="0"/>
              <a:t>r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8351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 TERZE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898" y="2119313"/>
            <a:ext cx="5041567" cy="3603625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8555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61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691680" y="1268760"/>
            <a:ext cx="5166320" cy="4247317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Dagli esiti del monitoraggio iniziale è emerso che il 40% degli alunni delle </a:t>
            </a:r>
            <a:r>
              <a:rPr lang="it-IT" b="1" dirty="0"/>
              <a:t>classi </a:t>
            </a:r>
            <a:r>
              <a:rPr lang="it-IT" b="1" dirty="0" smtClean="0"/>
              <a:t>terze</a:t>
            </a:r>
            <a:r>
              <a:rPr lang="it-IT" dirty="0" smtClean="0"/>
              <a:t>, </a:t>
            </a:r>
            <a:r>
              <a:rPr lang="it-IT" dirty="0"/>
              <a:t>della scuola secondaria di 1° grado  possiede </a:t>
            </a:r>
            <a:r>
              <a:rPr lang="it-IT" b="1" dirty="0"/>
              <a:t>un livello di competenza base: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svolge compiti semplici anche in situazioni nuove, mostrando di possedere conoscenze e abilità fondamentali e di saper applicare basilari regole e procedure apprese. </a:t>
            </a:r>
            <a:endParaRPr lang="it-IT" dirty="0" smtClean="0"/>
          </a:p>
          <a:p>
            <a:r>
              <a:rPr lang="it-IT" dirty="0" smtClean="0"/>
              <a:t>Si evidenzia, tuttavia ,</a:t>
            </a:r>
            <a:r>
              <a:rPr lang="it-IT" b="1" dirty="0" smtClean="0"/>
              <a:t>un livello intermedio </a:t>
            </a:r>
            <a:r>
              <a:rPr lang="it-IT" dirty="0" smtClean="0"/>
              <a:t>nella competenza </a:t>
            </a:r>
            <a:r>
              <a:rPr lang="it-IT" dirty="0"/>
              <a:t>digitale mostrando di saper utilizzare le conoscenze e le abilità acquisite</a:t>
            </a:r>
            <a:r>
              <a:rPr lang="it-IT" dirty="0" smtClean="0"/>
              <a:t>.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Il </a:t>
            </a:r>
            <a:r>
              <a:rPr lang="it-IT" dirty="0" smtClean="0"/>
              <a:t>20/25% </a:t>
            </a:r>
            <a:r>
              <a:rPr lang="it-IT" dirty="0"/>
              <a:t>ha mostrato di possedere </a:t>
            </a:r>
            <a:r>
              <a:rPr lang="it-IT" b="1" dirty="0"/>
              <a:t>un livello iniziale</a:t>
            </a:r>
            <a:r>
              <a:rPr lang="it-IT" dirty="0"/>
              <a:t> :se opportunamente guidato/a, svolge compiti semplici in situazioni note.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103007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capire e usare le informazioni presenti nei testi, nelle attività quotidiane, a casa, per raggiungere i propri obiettivi e sviluppare le proprie conoscenze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56176803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707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capire e usare le informazioni presenti nei testi, nelle attività quotidiane, a casa, per raggiungere i propri obiettivi e sviluppare le proprie conoscenze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26785496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411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Rispetta la diversità culturale delle lingue, ed è disponibile alla comunicazione interculturale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97738881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341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Rispetta la diversità culturale delle lingue, ed è disponibile alla comunicazione interculturale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845125249"/>
              </p:ext>
            </p:extLst>
          </p:nvPr>
        </p:nvGraphicFramePr>
        <p:xfrm>
          <a:off x="1115616" y="306896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721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le conoscenze per costruire con responsabilità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91423670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520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le conoscenze per costruire con responsabilità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21558331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078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le conoscenze per costruire con responsabilità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85288235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476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le conoscenze per costruire con responsabilità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4266713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256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908721"/>
            <a:ext cx="6367383" cy="1008112"/>
          </a:xfrm>
        </p:spPr>
        <p:txBody>
          <a:bodyPr/>
          <a:lstStyle/>
          <a:p>
            <a:r>
              <a:rPr lang="it-IT" dirty="0"/>
              <a:t>Livelli delle competenze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56267" y="2060848"/>
            <a:ext cx="6231467" cy="3816424"/>
          </a:xfrm>
        </p:spPr>
        <p:txBody>
          <a:bodyPr>
            <a:normAutofit fontScale="25000" lnSpcReduction="20000"/>
          </a:bodyPr>
          <a:lstStyle/>
          <a:p>
            <a:r>
              <a:rPr lang="it-IT" sz="6400" b="1" dirty="0"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it-IT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Avanzato</a:t>
            </a:r>
          </a:p>
          <a:p>
            <a:pPr algn="l"/>
            <a:r>
              <a:rPr lang="it-IT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L’alunno/a svolge compiti e risolve problemi complessi, mostrando </a:t>
            </a:r>
            <a:r>
              <a:rPr lang="it-IT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padronanza nell’uso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delle conoscenze e delle abilità; propone e sostiene le proprie opinioni </a:t>
            </a:r>
            <a:r>
              <a:rPr lang="it-IT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e assume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in modo responsabile decisioni consapevoli.</a:t>
            </a:r>
          </a:p>
          <a:p>
            <a:r>
              <a:rPr lang="it-IT" sz="6400" b="1" dirty="0">
                <a:latin typeface="Arial" panose="020B0604020202020204" pitchFamily="34" charset="0"/>
                <a:cs typeface="Arial" panose="020B0604020202020204" pitchFamily="34" charset="0"/>
              </a:rPr>
              <a:t>B – </a:t>
            </a:r>
            <a:r>
              <a:rPr lang="it-IT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Intermedio</a:t>
            </a:r>
          </a:p>
          <a:p>
            <a:pPr algn="l"/>
            <a:r>
              <a:rPr lang="it-IT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L’alunno/a svolge compiti e risolve problemi in situazioni nuove, compie </a:t>
            </a:r>
            <a:r>
              <a:rPr lang="it-IT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scelte consapevoli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, mostrando di saper utilizzare le conoscenze e le abilità acquisite.</a:t>
            </a:r>
          </a:p>
          <a:p>
            <a:r>
              <a:rPr lang="it-IT" sz="6400" b="1" dirty="0">
                <a:latin typeface="Arial" panose="020B0604020202020204" pitchFamily="34" charset="0"/>
                <a:cs typeface="Arial" panose="020B0604020202020204" pitchFamily="34" charset="0"/>
              </a:rPr>
              <a:t>C – Base </a:t>
            </a:r>
            <a:endParaRPr lang="it-IT" sz="6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L’alunno/a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svolge compiti semplici anche in situazioni nuove, mostrando di </a:t>
            </a:r>
            <a:r>
              <a:rPr lang="it-IT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possedere conoscenze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e abilità fondamentali e di saper applicare basilari regole e procedure</a:t>
            </a:r>
          </a:p>
          <a:p>
            <a:pPr algn="l"/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apprese.</a:t>
            </a:r>
          </a:p>
          <a:p>
            <a:r>
              <a:rPr lang="it-IT" sz="6400" b="1" dirty="0">
                <a:latin typeface="Arial" panose="020B0604020202020204" pitchFamily="34" charset="0"/>
                <a:cs typeface="Arial" panose="020B0604020202020204" pitchFamily="34" charset="0"/>
              </a:rPr>
              <a:t>D – </a:t>
            </a:r>
            <a:r>
              <a:rPr lang="it-IT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Iniziale</a:t>
            </a:r>
          </a:p>
          <a:p>
            <a:pPr algn="l"/>
            <a:r>
              <a:rPr lang="it-IT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L’alunno/a, se opportunamente guidato/a, svolge compiti semplici in situazioni note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834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spiegare fatti e fenomeni con conoscenze e metodo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88720590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20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spiegare fatti e fenomeni con conoscenze e metodo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10806108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214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E'capace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di analizzare l’informazione, valutarne l’attendibilità e l’utilità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04524781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431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E'capace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di analizzare l’informazione, valutarne l’attendibilità e l’utilità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2742385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408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Usa in modo corretto le tecnologie   per comunicare, eseguire compiti, ricercare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48779025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182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Usa in modo corretto le tecnologie   per comunicare, eseguire compiti, ricercare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8206215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171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ha spirito d'iniziativa, effettua valutazioni e prende decisioni rispetto al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contesto,per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portare avanti compiti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85747902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258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ha spirito d'iniziativa, effettua valutazioni e prende decisioni rispetto al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contesto,per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portare avanti compiti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5627756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5806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disponibile al confronto, rispetta  le regole, sé stesso, le diversità e l’ambiente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96637399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906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disponibile al confronto, rispetta  le regole, sé stesso, le diversità e l’ambiente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94218034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655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CLASSI PRIME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3100" y="2119313"/>
            <a:ext cx="4197163" cy="3603625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45578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culturali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dimostra apertura e rispetto verso le diverse espressioni artistiche, partecipa alle varie attività con creatività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85307472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234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culturali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dimostra apertura e rispetto verso le diverse espressioni artistiche, partecipa alle varie attività con creatività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95182574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726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Organizza il proprio apprendimento    scegliendo    ed utilizzando  varie  fonti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52076098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189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Organizza il proprio apprendimento    scegliendo    ed utilizzando  varie  fonti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14157517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179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2060848"/>
            <a:ext cx="6552728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confronta collabora e riflette sull'efficacia del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prorio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9494384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906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2060848"/>
            <a:ext cx="6552728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confronta collabora e riflette sull'efficacia del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prorio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20570194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379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619530"/>
          </a:xfrm>
        </p:spPr>
        <p:txBody>
          <a:bodyPr>
            <a:normAutofit/>
          </a:bodyPr>
          <a:lstStyle/>
          <a:p>
            <a:r>
              <a:rPr lang="it-IT" dirty="0" smtClean="0"/>
              <a:t>GRAZIE MILLE </a:t>
            </a:r>
            <a:r>
              <a:rPr lang="it-IT" smtClean="0"/>
              <a:t>PER L’ATTENZIONE E LA  </a:t>
            </a:r>
            <a:r>
              <a:rPr lang="it-IT" dirty="0" smtClean="0"/>
              <a:t>COLLABORAZIONE</a:t>
            </a:r>
            <a:br>
              <a:rPr lang="it-IT" dirty="0" smtClean="0"/>
            </a:br>
            <a:r>
              <a:rPr lang="it-IT" dirty="0" smtClean="0"/>
              <a:t>F.S. MARIA PUCA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431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09648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it-IT" sz="2400" dirty="0"/>
              <a:t>Dagli esiti del monitoraggio </a:t>
            </a:r>
            <a:r>
              <a:rPr lang="it-IT" sz="2400" dirty="0" smtClean="0"/>
              <a:t>iniziale </a:t>
            </a:r>
            <a:r>
              <a:rPr lang="it-IT" sz="2400" dirty="0"/>
              <a:t>è emerso che </a:t>
            </a:r>
            <a:r>
              <a:rPr lang="it-IT" sz="2400" dirty="0" smtClean="0"/>
              <a:t>:il 50% degli alunni delle classi prime ,della </a:t>
            </a:r>
            <a:r>
              <a:rPr lang="it-IT" sz="2400" dirty="0"/>
              <a:t>scuola secondaria di 1° grado  </a:t>
            </a:r>
            <a:r>
              <a:rPr lang="it-IT" sz="2400" dirty="0" smtClean="0"/>
              <a:t>possiede </a:t>
            </a:r>
            <a:r>
              <a:rPr lang="it-IT" sz="2400" b="1" dirty="0" smtClean="0"/>
              <a:t>un </a:t>
            </a:r>
            <a:r>
              <a:rPr lang="it-IT" sz="2400" b="1" dirty="0"/>
              <a:t>livello di competenza </a:t>
            </a:r>
            <a:r>
              <a:rPr lang="it-IT" sz="2400" b="1" dirty="0" smtClean="0"/>
              <a:t>base</a:t>
            </a:r>
            <a:r>
              <a:rPr lang="it-IT" sz="2400" dirty="0" smtClean="0"/>
              <a:t>: svolge </a:t>
            </a:r>
            <a:r>
              <a:rPr lang="it-IT" sz="2400" dirty="0"/>
              <a:t>compiti semplici anche in situazioni nuove, mostrando di possedere conoscenze e abilità fondamentali e di saper applicare basilari regole e procedure apprese</a:t>
            </a:r>
            <a:r>
              <a:rPr lang="it-IT" sz="2400" dirty="0" smtClean="0"/>
              <a:t>.</a:t>
            </a:r>
            <a:br>
              <a:rPr lang="it-IT" sz="2400" dirty="0" smtClean="0"/>
            </a:br>
            <a:r>
              <a:rPr lang="it-IT" sz="2400" dirty="0" smtClean="0"/>
              <a:t>Il 20/25%(pari a 30/40 alunni)ha mostrato di possedere un </a:t>
            </a:r>
            <a:r>
              <a:rPr lang="it-IT" sz="2400" b="1" dirty="0" smtClean="0"/>
              <a:t>livello iniziale </a:t>
            </a:r>
            <a:r>
              <a:rPr lang="it-IT" sz="2400" dirty="0" smtClean="0"/>
              <a:t>:se </a:t>
            </a:r>
            <a:r>
              <a:rPr lang="it-IT" sz="2400" dirty="0"/>
              <a:t>opportunamente guidato/a, svolge compiti semplici in situazioni </a:t>
            </a:r>
            <a:r>
              <a:rPr lang="it-IT" sz="2400" dirty="0" smtClean="0"/>
              <a:t>note.</a:t>
            </a: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60681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 da disegn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3776</TotalTime>
  <Words>1819</Words>
  <Application>Microsoft Office PowerPoint</Application>
  <PresentationFormat>Presentazione su schermo (4:3)</PresentationFormat>
  <Paragraphs>291</Paragraphs>
  <Slides>86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86</vt:i4>
      </vt:variant>
    </vt:vector>
  </HeadingPairs>
  <TitlesOfParts>
    <vt:vector size="87" baseType="lpstr">
      <vt:lpstr>Puntina da disegno</vt:lpstr>
      <vt:lpstr>Diapositiva 1</vt:lpstr>
      <vt:lpstr>DIRIGENTE SCOLASTICO PROF.SSA GIUSEPPINA NUGNES</vt:lpstr>
      <vt:lpstr>    Monitoraggio delle Competenze iniziali</vt:lpstr>
      <vt:lpstr>Valutare le competenze</vt:lpstr>
      <vt:lpstr>   Competenza alfabetica funzionale Competenza multilinguistica Competenza matematica e competenza in scienze, tecnologie e ingegneria Competenza digitale Competenza personale, sociale e capacità di imparare a imparare Competenza in materia di cittadinanza Competenza imprenditoriale Competenza in materia di consapevolezza ed espressione culturale   </vt:lpstr>
      <vt:lpstr>            La valutazione delle competenze monitora i livelli di competenza iniziali ,intermedi e finali raggiunti dagli alunni.           r</vt:lpstr>
      <vt:lpstr>Livelli delle competenze</vt:lpstr>
      <vt:lpstr>CLASSI PRIME</vt:lpstr>
      <vt:lpstr>Dagli esiti del monitoraggio iniziale è emerso che :il 50% degli alunni delle classi prime ,della scuola secondaria di 1° grado  possiede un livello di competenza base: svolge compiti semplici anche in situazioni nuove, mostrando di possedere conoscenze e abilità fondamentali e di saper applicare basilari regole e procedure apprese. Il 20/25%(pari a 30/40 alunni)ha mostrato di possedere un livello iniziale :se opportunamente guidato/a, svolge compiti semplici in situazioni note. </vt:lpstr>
      <vt:lpstr>competenza alfabetica funzionale</vt:lpstr>
      <vt:lpstr>competenza alfabetica funzionale</vt:lpstr>
      <vt:lpstr>competenza multilinguistica</vt:lpstr>
      <vt:lpstr>competenza multilinguistica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digitale</vt:lpstr>
      <vt:lpstr>Competenza digitale</vt:lpstr>
      <vt:lpstr>Competenza digitale</vt:lpstr>
      <vt:lpstr>Competenza digitale</vt:lpstr>
      <vt:lpstr>competenza imprenditoriale</vt:lpstr>
      <vt:lpstr>competenza imprenditoriale</vt:lpstr>
      <vt:lpstr>competenza   in materia di cittadinanza</vt:lpstr>
      <vt:lpstr>competenza   in materia di cittadinanza</vt:lpstr>
      <vt:lpstr>competenza in materia di consapevolezza ed espressione culturali</vt:lpstr>
      <vt:lpstr>competenza in materia di consapevolezza ed espressione culturali</vt:lpstr>
      <vt:lpstr>competenza personale, sociale e capacità di imparare ad imparare</vt:lpstr>
      <vt:lpstr>competenza personale, sociale e capacità di imparare ad imparare</vt:lpstr>
      <vt:lpstr>competenza personale, sociale e capacità di imparare ad imparare</vt:lpstr>
      <vt:lpstr>competenza personale, sociale e capacità di imparare ad imparare</vt:lpstr>
      <vt:lpstr>CLASSI SECONDE</vt:lpstr>
      <vt:lpstr>Dagli esiti del monitoraggio iniziale è emerso che il 40% degli alunni delle classi seconde, della scuola secondaria di 1° grado  possiede un livello di competenza base: svolge compiti semplici anche in situazioni nuove, mostrando di possedere conoscenze e abilità fondamentali e di saper applicare basilari regole e procedure apprese.  Il 15/20% ha mostrato di possedere un livello iniziale :se opportunamente guidato/a, svolge compiti semplici in situazioni note.  </vt:lpstr>
      <vt:lpstr>competenza alfabetica funzionale</vt:lpstr>
      <vt:lpstr>competenza alfabetica funzionale</vt:lpstr>
      <vt:lpstr>competenza multilinguistica</vt:lpstr>
      <vt:lpstr>competenza multilinguistica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digitale</vt:lpstr>
      <vt:lpstr>Competenza digitale</vt:lpstr>
      <vt:lpstr>Competenza digitale</vt:lpstr>
      <vt:lpstr>Competenza digitale</vt:lpstr>
      <vt:lpstr>competenza imprenditoriale</vt:lpstr>
      <vt:lpstr>competenza imprenditoriale</vt:lpstr>
      <vt:lpstr>competenza   in materia di cittadinanza</vt:lpstr>
      <vt:lpstr>competenza   in materia di cittadinanza</vt:lpstr>
      <vt:lpstr>competenza in materia di consapevolezza ed espressione culturali</vt:lpstr>
      <vt:lpstr>competenza in materia di consapevolezza ed espressione culturali</vt:lpstr>
      <vt:lpstr>competenza personale, sociale e capacità di imparare ad imparare</vt:lpstr>
      <vt:lpstr>competenza personale, sociale e capacità di imparare ad imparare</vt:lpstr>
      <vt:lpstr>competenza personale, sociale e capacità di imparare ad imparare</vt:lpstr>
      <vt:lpstr>competenza personale, sociale e capacità di imparare ad imparare</vt:lpstr>
      <vt:lpstr>CLASSI TERZE</vt:lpstr>
      <vt:lpstr>Diapositiva 61</vt:lpstr>
      <vt:lpstr>competenza alfabetica funzionale</vt:lpstr>
      <vt:lpstr>competenza alfabetica funzionale</vt:lpstr>
      <vt:lpstr>competenza multilinguistica</vt:lpstr>
      <vt:lpstr>competenza multilinguistica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digitale</vt:lpstr>
      <vt:lpstr>Competenza digitale</vt:lpstr>
      <vt:lpstr>Competenza digitale</vt:lpstr>
      <vt:lpstr>Competenza digitale</vt:lpstr>
      <vt:lpstr>competenza imprenditoriale</vt:lpstr>
      <vt:lpstr>competenza imprenditoriale</vt:lpstr>
      <vt:lpstr>competenza   in materia di cittadinanza</vt:lpstr>
      <vt:lpstr>competenza   in materia di cittadinanza</vt:lpstr>
      <vt:lpstr>competenza in materia di consapevolezza ed espressione culturali</vt:lpstr>
      <vt:lpstr>competenza in materia di consapevolezza ed espressione culturali</vt:lpstr>
      <vt:lpstr>competenza personale, sociale e capacità di imparare ad imparare</vt:lpstr>
      <vt:lpstr>competenza personale, sociale e capacità di imparare ad imparare</vt:lpstr>
      <vt:lpstr>competenza personale, sociale e capacità di imparare ad imparare</vt:lpstr>
      <vt:lpstr>competenza personale, sociale e capacità di imparare ad imparare</vt:lpstr>
      <vt:lpstr>GRAZIE MILLE PER L’ATTENZIONE E LA  COLLABORAZIONE F.S. MARIA PUCA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Nugnes</cp:lastModifiedBy>
  <cp:revision>288</cp:revision>
  <dcterms:created xsi:type="dcterms:W3CDTF">2017-09-28T18:11:02Z</dcterms:created>
  <dcterms:modified xsi:type="dcterms:W3CDTF">2021-10-27T21:53:02Z</dcterms:modified>
</cp:coreProperties>
</file>