
<file path=[Content_Types].xml><?xml version="1.0" encoding="utf-8"?>
<Types xmlns="http://schemas.openxmlformats.org/package/2006/content-types">
  <Override PartName="/ppt/slides/slide47.xml" ContentType="application/vnd.openxmlformats-officedocument.presentationml.slide+xml"/>
  <Override PartName="/ppt/slides/slide94.xml" ContentType="application/vnd.openxmlformats-officedocument.presentationml.slide+xml"/>
  <Override PartName="/ppt/charts/chart68.xml" ContentType="application/vnd.openxmlformats-officedocument.drawingml.chart+xml"/>
  <Override PartName="/ppt/charts/chart199.xml" ContentType="application/vnd.openxmlformats-officedocument.drawingml.chart+xml"/>
  <Override PartName="/ppt/slides/slide120.xml" ContentType="application/vnd.openxmlformats-officedocument.presentationml.slide+xml"/>
  <Override PartName="/ppt/charts/chart46.xml" ContentType="application/vnd.openxmlformats-officedocument.drawingml.chart+xml"/>
  <Override PartName="/ppt/charts/chart93.xml" ContentType="application/vnd.openxmlformats-officedocument.drawingml.chart+xml"/>
  <Override PartName="/ppt/charts/chart177.xml" ContentType="application/vnd.openxmlformats-officedocument.drawingml.chart+xml"/>
  <Override PartName="/ppt/charts/chart240.xml" ContentType="application/vnd.openxmlformats-officedocument.drawingml.chart+xml"/>
  <Override PartName="/ppt/slides/slide25.xml" ContentType="application/vnd.openxmlformats-officedocument.presentationml.slide+xml"/>
  <Override PartName="/ppt/slides/slide72.xml" ContentType="application/vnd.openxmlformats-officedocument.presentationml.slide+xml"/>
  <Override PartName="/ppt/slideLayouts/slideLayout2.xml" ContentType="application/vnd.openxmlformats-officedocument.presentationml.slideLayout+xml"/>
  <Default Extension="xml" ContentType="application/xml"/>
  <Override PartName="/ppt/slides/slide14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charts/chart13.xml" ContentType="application/vnd.openxmlformats-officedocument.drawingml.chart+xml"/>
  <Override PartName="/ppt/charts/chart24.xml" ContentType="application/vnd.openxmlformats-officedocument.drawingml.chart+xml"/>
  <Override PartName="/ppt/charts/chart60.xml" ContentType="application/vnd.openxmlformats-officedocument.drawingml.chart+xml"/>
  <Override PartName="/ppt/charts/chart71.xml" ContentType="application/vnd.openxmlformats-officedocument.drawingml.chart+xml"/>
  <Override PartName="/ppt/charts/chart108.xml" ContentType="application/vnd.openxmlformats-officedocument.drawingml.chart+xml"/>
  <Override PartName="/ppt/charts/chart155.xml" ContentType="application/vnd.openxmlformats-officedocument.drawingml.chart+xml"/>
  <Override PartName="/ppt/tableStyles.xml" ContentType="application/vnd.openxmlformats-officedocument.presentationml.tableStyles+xml"/>
  <Override PartName="/ppt/charts/chart133.xml" ContentType="application/vnd.openxmlformats-officedocument.drawingml.chart+xml"/>
  <Override PartName="/ppt/charts/chart144.xml" ContentType="application/vnd.openxmlformats-officedocument.drawingml.chart+xml"/>
  <Override PartName="/ppt/charts/chart180.xml" ContentType="application/vnd.openxmlformats-officedocument.drawingml.chart+xml"/>
  <Override PartName="/ppt/charts/chart191.xml" ContentType="application/vnd.openxmlformats-officedocument.drawingml.chart+xml"/>
  <Override PartName="/ppt/charts/chart122.xml" ContentType="application/vnd.openxmlformats-officedocument.drawingml.chart+xml"/>
  <Override PartName="/ppt/slides/slide99.xml" ContentType="application/vnd.openxmlformats-officedocument.presentationml.slide+xml"/>
  <Override PartName="/ppt/charts/chart3.xml" ContentType="application/vnd.openxmlformats-officedocument.drawingml.chart+xml"/>
  <Override PartName="/ppt/charts/chart111.xml" ContentType="application/vnd.openxmlformats-officedocument.drawingml.chart+xml"/>
  <Override PartName="/ppt/notesSlides/notesSlide7.xml" ContentType="application/vnd.openxmlformats-officedocument.presentationml.notesSlide+xml"/>
  <Override PartName="/ppt/charts/chart209.xml" ContentType="application/vnd.openxmlformats-officedocument.drawingml.chart+xml"/>
  <Override PartName="/ppt/slides/slide77.xml" ContentType="application/vnd.openxmlformats-officedocument.presentationml.slide+xml"/>
  <Override PartName="/ppt/slides/slide88.xml" ContentType="application/vnd.openxmlformats-officedocument.presentationml.slide+xml"/>
  <Override PartName="/ppt/slides/slide125.xml" ContentType="application/vnd.openxmlformats-officedocument.presentationml.slide+xml"/>
  <Override PartName="/ppt/charts/chart98.xml" ContentType="application/vnd.openxmlformats-officedocument.drawingml.chart+xml"/>
  <Override PartName="/ppt/charts/chart100.xml" ContentType="application/vnd.openxmlformats-officedocument.drawingml.chart+xml"/>
  <Override PartName="/ppt/charts/chart234.xml" ContentType="application/vnd.openxmlformats-officedocument.drawingml.char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66.xml" ContentType="application/vnd.openxmlformats-officedocument.presentationml.slide+xml"/>
  <Override PartName="/ppt/slides/slide103.xml" ContentType="application/vnd.openxmlformats-officedocument.presentationml.slide+xml"/>
  <Override PartName="/ppt/slides/slide114.xml" ContentType="application/vnd.openxmlformats-officedocument.presentationml.slide+xml"/>
  <Override PartName="/ppt/slideLayouts/slideLayout7.xml" ContentType="application/vnd.openxmlformats-officedocument.presentationml.slideLayout+xml"/>
  <Override PartName="/ppt/charts/chart29.xml" ContentType="application/vnd.openxmlformats-officedocument.drawingml.chart+xml"/>
  <Override PartName="/ppt/charts/chart76.xml" ContentType="application/vnd.openxmlformats-officedocument.drawingml.chart+xml"/>
  <Override PartName="/ppt/charts/chart87.xml" ContentType="application/vnd.openxmlformats-officedocument.drawingml.chart+xml"/>
  <Override PartName="/ppt/charts/chart223.xml" ContentType="application/vnd.openxmlformats-officedocument.drawingml.chart+xml"/>
  <Override PartName="/ppt/slides/slide55.xml" ContentType="application/vnd.openxmlformats-officedocument.presentationml.slide+xml"/>
  <Override PartName="/ppt/theme/theme2.xml" ContentType="application/vnd.openxmlformats-officedocument.theme+xml"/>
  <Override PartName="/ppt/charts/chart18.xml" ContentType="application/vnd.openxmlformats-officedocument.drawingml.chart+xml"/>
  <Override PartName="/ppt/charts/chart65.xml" ContentType="application/vnd.openxmlformats-officedocument.drawingml.chart+xml"/>
  <Override PartName="/ppt/charts/chart149.xml" ContentType="application/vnd.openxmlformats-officedocument.drawingml.chart+xml"/>
  <Override PartName="/ppt/charts/chart196.xml" ContentType="application/vnd.openxmlformats-officedocument.drawingml.chart+xml"/>
  <Override PartName="/ppt/charts/chart201.xml" ContentType="application/vnd.openxmlformats-officedocument.drawingml.chart+xml"/>
  <Override PartName="/ppt/charts/chart212.xml" ContentType="application/vnd.openxmlformats-officedocument.drawingml.chart+xml"/>
  <Override PartName="/ppt/slides/slide33.xml" ContentType="application/vnd.openxmlformats-officedocument.presentationml.slide+xml"/>
  <Override PartName="/ppt/slides/slide44.xml" ContentType="application/vnd.openxmlformats-officedocument.presentationml.slide+xml"/>
  <Override PartName="/ppt/slides/slide80.xml" ContentType="application/vnd.openxmlformats-officedocument.presentationml.slide+xml"/>
  <Override PartName="/ppt/slides/slide91.xml" ContentType="application/vnd.openxmlformats-officedocument.presentationml.slide+xml"/>
  <Override PartName="/ppt/charts/chart54.xml" ContentType="application/vnd.openxmlformats-officedocument.drawingml.chart+xml"/>
  <Override PartName="/ppt/charts/chart138.xml" ContentType="application/vnd.openxmlformats-officedocument.drawingml.chart+xml"/>
  <Override PartName="/ppt/charts/chart185.xml" ContentType="application/vnd.openxmlformats-officedocument.drawingml.chart+xml"/>
  <Override PartName="/ppt/presentation.xml" ContentType="application/vnd.openxmlformats-officedocument.presentationml.presentation.main+xml"/>
  <Override PartName="/ppt/slides/slide22.xml" ContentType="application/vnd.openxmlformats-officedocument.presentationml.slide+xml"/>
  <Override PartName="/ppt/charts/chart32.xml" ContentType="application/vnd.openxmlformats-officedocument.drawingml.chart+xml"/>
  <Override PartName="/ppt/charts/chart43.xml" ContentType="application/vnd.openxmlformats-officedocument.drawingml.chart+xml"/>
  <Override PartName="/ppt/charts/chart90.xml" ContentType="application/vnd.openxmlformats-officedocument.drawingml.chart+xml"/>
  <Override PartName="/ppt/charts/chart127.xml" ContentType="application/vnd.openxmlformats-officedocument.drawingml.chart+xml"/>
  <Override PartName="/ppt/charts/chart174.xml" ContentType="application/vnd.openxmlformats-officedocument.drawingml.char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charts/chart8.xml" ContentType="application/vnd.openxmlformats-officedocument.drawingml.chart+xml"/>
  <Override PartName="/ppt/charts/chart21.xml" ContentType="application/vnd.openxmlformats-officedocument.drawingml.chart+xml"/>
  <Override PartName="/ppt/charts/chart105.xml" ContentType="application/vnd.openxmlformats-officedocument.drawingml.chart+xml"/>
  <Override PartName="/ppt/charts/chart116.xml" ContentType="application/vnd.openxmlformats-officedocument.drawingml.chart+xml"/>
  <Override PartName="/ppt/charts/chart152.xml" ContentType="application/vnd.openxmlformats-officedocument.drawingml.chart+xml"/>
  <Override PartName="/ppt/charts/chart163.xml" ContentType="application/vnd.openxmlformats-officedocument.drawingml.chart+xml"/>
  <Override PartName="/ppt/slides/slide119.xml" ContentType="application/vnd.openxmlformats-officedocument.presentationml.slide+xml"/>
  <Override PartName="/ppt/slideLayouts/slideLayout10.xml" ContentType="application/vnd.openxmlformats-officedocument.presentationml.slideLayout+xml"/>
  <Override PartName="/ppt/charts/chart10.xml" ContentType="application/vnd.openxmlformats-officedocument.drawingml.chart+xml"/>
  <Override PartName="/ppt/charts/chart141.xml" ContentType="application/vnd.openxmlformats-officedocument.drawingml.chart+xml"/>
  <Override PartName="/ppt/charts/chart239.xml" ContentType="application/vnd.openxmlformats-officedocument.drawingml.chart+xml"/>
  <Override PartName="/ppt/slides/slide108.xml" ContentType="application/vnd.openxmlformats-officedocument.presentationml.slide+xml"/>
  <Override PartName="/ppt/charts/chart130.xml" ContentType="application/vnd.openxmlformats-officedocument.drawingml.chart+xml"/>
  <Override PartName="/ppt/charts/chart217.xml" ContentType="application/vnd.openxmlformats-officedocument.drawingml.chart+xml"/>
  <Override PartName="/ppt/charts/chart228.xml" ContentType="application/vnd.openxmlformats-officedocument.drawingml.chart+xml"/>
  <Override PartName="/ppt/slides/slide49.xml" ContentType="application/vnd.openxmlformats-officedocument.presentationml.slide+xml"/>
  <Override PartName="/ppt/slides/slide96.xml" ContentType="application/vnd.openxmlformats-officedocument.presentationml.slide+xml"/>
  <Override PartName="/ppt/charts/chart59.xml" ContentType="application/vnd.openxmlformats-officedocument.drawingml.chart+xml"/>
  <Override PartName="/ppt/notesSlides/notesSlide4.xml" ContentType="application/vnd.openxmlformats-officedocument.presentationml.notesSlide+xml"/>
  <Override PartName="/ppt/charts/chart206.xml" ContentType="application/vnd.openxmlformats-officedocument.drawingml.chart+xml"/>
  <Override PartName="/ppt/slides/slide38.xml" ContentType="application/vnd.openxmlformats-officedocument.presentationml.slide+xml"/>
  <Override PartName="/ppt/slides/slide85.xml" ContentType="application/vnd.openxmlformats-officedocument.presentationml.slide+xml"/>
  <Override PartName="/ppt/slides/slide122.xml" ContentType="application/vnd.openxmlformats-officedocument.presentationml.slide+xml"/>
  <Override PartName="/ppt/charts/chart48.xml" ContentType="application/vnd.openxmlformats-officedocument.drawingml.chart+xml"/>
  <Override PartName="/ppt/charts/chart95.xml" ContentType="application/vnd.openxmlformats-officedocument.drawingml.chart+xml"/>
  <Override PartName="/ppt/charts/chart179.xml" ContentType="application/vnd.openxmlformats-officedocument.drawingml.chart+xml"/>
  <Override PartName="/ppt/slides/slide27.xml" ContentType="application/vnd.openxmlformats-officedocument.presentationml.slide+xml"/>
  <Override PartName="/ppt/slides/slide74.xml" ContentType="application/vnd.openxmlformats-officedocument.presentationml.slide+xml"/>
  <Override PartName="/ppt/slides/slide111.xml" ContentType="application/vnd.openxmlformats-officedocument.presentationml.slide+xml"/>
  <Override PartName="/ppt/slideLayouts/slideLayout4.xml" ContentType="application/vnd.openxmlformats-officedocument.presentationml.slideLayout+xml"/>
  <Override PartName="/ppt/charts/chart37.xml" ContentType="application/vnd.openxmlformats-officedocument.drawingml.chart+xml"/>
  <Override PartName="/ppt/charts/chart84.xml" ContentType="application/vnd.openxmlformats-officedocument.drawingml.chart+xml"/>
  <Override PartName="/ppt/charts/chart168.xml" ContentType="application/vnd.openxmlformats-officedocument.drawingml.chart+xml"/>
  <Override PartName="/ppt/charts/chart220.xml" ContentType="application/vnd.openxmlformats-officedocument.drawingml.chart+xml"/>
  <Override PartName="/ppt/charts/chart231.xml" ContentType="application/vnd.openxmlformats-officedocument.drawingml.char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slides/slide100.xml" ContentType="application/vnd.openxmlformats-officedocument.presentationml.slide+xml"/>
  <Override PartName="/ppt/charts/chart26.xml" ContentType="application/vnd.openxmlformats-officedocument.drawingml.chart+xml"/>
  <Override PartName="/ppt/charts/chart73.xml" ContentType="application/vnd.openxmlformats-officedocument.drawingml.chart+xml"/>
  <Override PartName="/ppt/charts/chart157.xml" ContentType="application/vnd.openxmlformats-officedocument.drawingml.chart+xml"/>
  <Override PartName="/ppt/slides/slide41.xml" ContentType="application/vnd.openxmlformats-officedocument.presentationml.slide+xml"/>
  <Override PartName="/ppt/charts/chart15.xml" ContentType="application/vnd.openxmlformats-officedocument.drawingml.chart+xml"/>
  <Override PartName="/ppt/charts/chart51.xml" ContentType="application/vnd.openxmlformats-officedocument.drawingml.chart+xml"/>
  <Override PartName="/ppt/charts/chart62.xml" ContentType="application/vnd.openxmlformats-officedocument.drawingml.chart+xml"/>
  <Override PartName="/ppt/charts/chart135.xml" ContentType="application/vnd.openxmlformats-officedocument.drawingml.chart+xml"/>
  <Override PartName="/ppt/charts/chart146.xml" ContentType="application/vnd.openxmlformats-officedocument.drawingml.chart+xml"/>
  <Override PartName="/ppt/charts/chart182.xml" ContentType="application/vnd.openxmlformats-officedocument.drawingml.chart+xml"/>
  <Override PartName="/ppt/charts/chart193.xml" ContentType="application/vnd.openxmlformats-officedocument.drawingml.chart+xml"/>
  <Override PartName="/ppt/slides/slide30.xml" ContentType="application/vnd.openxmlformats-officedocument.presentationml.slide+xml"/>
  <Override PartName="/ppt/charts/chart40.xml" ContentType="application/vnd.openxmlformats-officedocument.drawingml.chart+xml"/>
  <Override PartName="/ppt/charts/chart124.xml" ContentType="application/vnd.openxmlformats-officedocument.drawingml.chart+xml"/>
  <Override PartName="/ppt/charts/chart171.xml" ContentType="application/vnd.openxmlformats-officedocument.drawingml.chart+xml"/>
  <Override PartName="/ppt/charts/chart113.xml" ContentType="application/vnd.openxmlformats-officedocument.drawingml.chart+xml"/>
  <Override PartName="/ppt/notesSlides/notesSlide9.xml" ContentType="application/vnd.openxmlformats-officedocument.presentationml.notesSlide+xml"/>
  <Override PartName="/ppt/charts/chart160.xml" ContentType="application/vnd.openxmlformats-officedocument.drawingml.chart+xml"/>
  <Override PartName="/ppt/slides/slide79.xml" ContentType="application/vnd.openxmlformats-officedocument.presentationml.slide+xml"/>
  <Override PartName="/ppt/charts/chart5.xml" ContentType="application/vnd.openxmlformats-officedocument.drawingml.chart+xml"/>
  <Override PartName="/ppt/charts/chart102.xml" ContentType="application/vnd.openxmlformats-officedocument.drawingml.chart+xml"/>
  <Override PartName="/ppt/notesSlides/notesSlide10.xml" ContentType="application/vnd.openxmlformats-officedocument.presentationml.notesSlide+xml"/>
  <Override PartName="/ppt/charts/chart236.xml" ContentType="application/vnd.openxmlformats-officedocument.drawingml.chart+xml"/>
  <Override PartName="/ppt/slides/slide7.xml" ContentType="application/vnd.openxmlformats-officedocument.presentationml.slide+xml"/>
  <Override PartName="/ppt/slides/slide68.xml" ContentType="application/vnd.openxmlformats-officedocument.presentationml.slide+xml"/>
  <Override PartName="/ppt/slides/slide116.xml" ContentType="application/vnd.openxmlformats-officedocument.presentationml.slide+xml"/>
  <Override PartName="/ppt/slideLayouts/slideLayout9.xml" ContentType="application/vnd.openxmlformats-officedocument.presentationml.slideLayout+xml"/>
  <Override PartName="/ppt/charts/chart78.xml" ContentType="application/vnd.openxmlformats-officedocument.drawingml.chart+xml"/>
  <Override PartName="/ppt/charts/chart89.xml" ContentType="application/vnd.openxmlformats-officedocument.drawingml.chart+xml"/>
  <Override PartName="/ppt/charts/chart225.xml" ContentType="application/vnd.openxmlformats-officedocument.drawingml.chart+xml"/>
  <Override PartName="/ppt/slides/slide57.xml" ContentType="application/vnd.openxmlformats-officedocument.presentationml.slide+xml"/>
  <Override PartName="/ppt/slides/slide105.xml" ContentType="application/vnd.openxmlformats-officedocument.presentationml.slide+xml"/>
  <Override PartName="/ppt/notesSlides/notesSlide1.xml" ContentType="application/vnd.openxmlformats-officedocument.presentationml.notesSlide+xml"/>
  <Override PartName="/ppt/charts/chart67.xml" ContentType="application/vnd.openxmlformats-officedocument.drawingml.chart+xml"/>
  <Override PartName="/ppt/charts/chart198.xml" ContentType="application/vnd.openxmlformats-officedocument.drawingml.chart+xml"/>
  <Override PartName="/ppt/charts/chart203.xml" ContentType="application/vnd.openxmlformats-officedocument.drawingml.chart+xml"/>
  <Override PartName="/ppt/charts/chart214.xml" ContentType="application/vnd.openxmlformats-officedocument.drawingml.chart+xml"/>
  <Override PartName="/ppt/slides/slide46.xml" ContentType="application/vnd.openxmlformats-officedocument.presentationml.slide+xml"/>
  <Override PartName="/ppt/slides/slide93.xml" ContentType="application/vnd.openxmlformats-officedocument.presentationml.slide+xml"/>
  <Override PartName="/ppt/charts/chart56.xml" ContentType="application/vnd.openxmlformats-officedocument.drawingml.chart+xml"/>
  <Override PartName="/ppt/charts/chart187.xml" ContentType="application/vnd.openxmlformats-officedocument.drawingml.chart+xml"/>
  <Override PartName="/ppt/slides/slide24.xml" ContentType="application/vnd.openxmlformats-officedocument.presentationml.slide+xml"/>
  <Override PartName="/ppt/slides/slide35.xml" ContentType="application/vnd.openxmlformats-officedocument.presentationml.slide+xml"/>
  <Override PartName="/ppt/slides/slide71.xml" ContentType="application/vnd.openxmlformats-officedocument.presentationml.slide+xml"/>
  <Override PartName="/ppt/slides/slide82.xml" ContentType="application/vnd.openxmlformats-officedocument.presentationml.slide+xml"/>
  <Override PartName="/ppt/charts/chart34.xml" ContentType="application/vnd.openxmlformats-officedocument.drawingml.chart+xml"/>
  <Override PartName="/ppt/charts/chart45.xml" ContentType="application/vnd.openxmlformats-officedocument.drawingml.chart+xml"/>
  <Override PartName="/ppt/charts/chart81.xml" ContentType="application/vnd.openxmlformats-officedocument.drawingml.chart+xml"/>
  <Override PartName="/ppt/charts/chart92.xml" ContentType="application/vnd.openxmlformats-officedocument.drawingml.chart+xml"/>
  <Override PartName="/ppt/charts/chart129.xml" ContentType="application/vnd.openxmlformats-officedocument.drawingml.chart+xml"/>
  <Override PartName="/ppt/charts/chart176.xml" ContentType="application/vnd.openxmlformats-officedocument.drawingml.chart+xml"/>
  <Override PartName="/ppt/slides/slide13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ppt/charts/chart23.xml" ContentType="application/vnd.openxmlformats-officedocument.drawingml.chart+xml"/>
  <Override PartName="/ppt/charts/chart70.xml" ContentType="application/vnd.openxmlformats-officedocument.drawingml.chart+xml"/>
  <Override PartName="/ppt/charts/chart107.xml" ContentType="application/vnd.openxmlformats-officedocument.drawingml.chart+xml"/>
  <Override PartName="/ppt/charts/chart118.xml" ContentType="application/vnd.openxmlformats-officedocument.drawingml.chart+xml"/>
  <Override PartName="/ppt/charts/chart154.xml" ContentType="application/vnd.openxmlformats-officedocument.drawingml.chart+xml"/>
  <Override PartName="/ppt/charts/chart165.xml" ContentType="application/vnd.openxmlformats-officedocument.drawingml.chart+xml"/>
  <Override PartName="/ppt/charts/chart12.xml" ContentType="application/vnd.openxmlformats-officedocument.drawingml.chart+xml"/>
  <Override PartName="/ppt/charts/chart143.xml" ContentType="application/vnd.openxmlformats-officedocument.drawingml.chart+xml"/>
  <Override PartName="/ppt/charts/chart190.xml" ContentType="application/vnd.openxmlformats-officedocument.drawingml.chart+xml"/>
  <Override PartName="/ppt/charts/chart132.xml" ContentType="application/vnd.openxmlformats-officedocument.drawingml.chart+xml"/>
  <Override PartName="/ppt/charts/chart219.xml" ContentType="application/vnd.openxmlformats-officedocument.drawingml.chart+xml"/>
  <Override PartName="/ppt/slides/slide98.xml" ContentType="application/vnd.openxmlformats-officedocument.presentationml.slide+xml"/>
  <Override PartName="/ppt/notesSlides/notesSlide6.xml" ContentType="application/vnd.openxmlformats-officedocument.presentationml.notesSlide+xml"/>
  <Override PartName="/ppt/charts/chart110.xml" ContentType="application/vnd.openxmlformats-officedocument.drawingml.chart+xml"/>
  <Override PartName="/ppt/charts/chart121.xml" ContentType="application/vnd.openxmlformats-officedocument.drawingml.chart+xml"/>
  <Override PartName="/ppt/charts/chart208.xml" ContentType="application/vnd.openxmlformats-officedocument.drawingml.chart+xml"/>
  <Override PartName="/ppt/slides/slide87.xml" ContentType="application/vnd.openxmlformats-officedocument.presentationml.slide+xml"/>
  <Override PartName="/ppt/slides/slide124.xml" ContentType="application/vnd.openxmlformats-officedocument.presentationml.slide+xml"/>
  <Override PartName="/ppt/charts/chart2.xml" ContentType="application/vnd.openxmlformats-officedocument.drawingml.chart+xml"/>
  <Override PartName="/ppt/charts/chart97.xml" ContentType="application/vnd.openxmlformats-officedocument.drawingml.chart+xml"/>
  <Override PartName="/ppt/slides/slide29.xml" ContentType="application/vnd.openxmlformats-officedocument.presentationml.slide+xml"/>
  <Override PartName="/ppt/slides/slide76.xml" ContentType="application/vnd.openxmlformats-officedocument.presentationml.slide+xml"/>
  <Override PartName="/ppt/slides/slide113.xml" ContentType="application/vnd.openxmlformats-officedocument.presentationml.slide+xml"/>
  <Override PartName="/ppt/charts/chart39.xml" ContentType="application/vnd.openxmlformats-officedocument.drawingml.chart+xml"/>
  <Override PartName="/ppt/charts/chart86.xml" ContentType="application/vnd.openxmlformats-officedocument.drawingml.chart+xml"/>
  <Override PartName="/ppt/charts/chart222.xml" ContentType="application/vnd.openxmlformats-officedocument.drawingml.chart+xml"/>
  <Override PartName="/ppt/charts/chart233.xml" ContentType="application/vnd.openxmlformats-officedocument.drawingml.chart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s/slide102.xml" ContentType="application/vnd.openxmlformats-officedocument.presentationml.slide+xml"/>
  <Override PartName="/ppt/slideLayouts/slideLayout6.xml" ContentType="application/vnd.openxmlformats-officedocument.presentationml.slideLayout+xml"/>
  <Override PartName="/ppt/charts/chart28.xml" ContentType="application/vnd.openxmlformats-officedocument.drawingml.chart+xml"/>
  <Override PartName="/ppt/charts/chart75.xml" ContentType="application/vnd.openxmlformats-officedocument.drawingml.chart+xml"/>
  <Override PartName="/ppt/charts/chart159.xml" ContentType="application/vnd.openxmlformats-officedocument.drawingml.chart+xml"/>
  <Override PartName="/ppt/charts/chart211.xml" ContentType="application/vnd.openxmlformats-officedocument.drawingml.chart+xml"/>
  <Override PartName="/ppt/slides/slide43.xml" ContentType="application/vnd.openxmlformats-officedocument.presentationml.slide+xml"/>
  <Override PartName="/ppt/slides/slide90.xml" ContentType="application/vnd.openxmlformats-officedocument.presentationml.slide+xml"/>
  <Override PartName="/ppt/theme/theme1.xml" ContentType="application/vnd.openxmlformats-officedocument.theme+xml"/>
  <Override PartName="/ppt/charts/chart17.xml" ContentType="application/vnd.openxmlformats-officedocument.drawingml.chart+xml"/>
  <Override PartName="/ppt/charts/chart53.xml" ContentType="application/vnd.openxmlformats-officedocument.drawingml.chart+xml"/>
  <Override PartName="/ppt/charts/chart64.xml" ContentType="application/vnd.openxmlformats-officedocument.drawingml.chart+xml"/>
  <Override PartName="/ppt/charts/chart148.xml" ContentType="application/vnd.openxmlformats-officedocument.drawingml.chart+xml"/>
  <Override PartName="/ppt/charts/chart195.xml" ContentType="application/vnd.openxmlformats-officedocument.drawingml.chart+xml"/>
  <Override PartName="/ppt/charts/chart200.xml" ContentType="application/vnd.openxmlformats-officedocument.drawingml.chart+xml"/>
  <Override PartName="/ppt/slides/slide32.xml" ContentType="application/vnd.openxmlformats-officedocument.presentationml.slide+xml"/>
  <Override PartName="/ppt/charts/chart42.xml" ContentType="application/vnd.openxmlformats-officedocument.drawingml.chart+xml"/>
  <Override PartName="/ppt/charts/chart126.xml" ContentType="application/vnd.openxmlformats-officedocument.drawingml.chart+xml"/>
  <Override PartName="/ppt/charts/chart137.xml" ContentType="application/vnd.openxmlformats-officedocument.drawingml.chart+xml"/>
  <Override PartName="/ppt/charts/chart173.xml" ContentType="application/vnd.openxmlformats-officedocument.drawingml.chart+xml"/>
  <Override PartName="/ppt/charts/chart184.xml" ContentType="application/vnd.openxmlformats-officedocument.drawingml.chart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charts/chart31.xml" ContentType="application/vnd.openxmlformats-officedocument.drawingml.chart+xml"/>
  <Override PartName="/ppt/charts/chart115.xml" ContentType="application/vnd.openxmlformats-officedocument.drawingml.chart+xml"/>
  <Override PartName="/ppt/charts/chart162.xml" ContentType="application/vnd.openxmlformats-officedocument.drawingml.chart+xml"/>
  <Override PartName="/ppt/charts/chart7.xml" ContentType="application/vnd.openxmlformats-officedocument.drawingml.chart+xml"/>
  <Override PartName="/ppt/charts/chart20.xml" ContentType="application/vnd.openxmlformats-officedocument.drawingml.chart+xml"/>
  <Override PartName="/ppt/charts/chart104.xml" ContentType="application/vnd.openxmlformats-officedocument.drawingml.chart+xml"/>
  <Override PartName="/ppt/charts/chart151.xml" ContentType="application/vnd.openxmlformats-officedocument.drawingml.chart+xml"/>
  <Override PartName="/ppt/notesSlides/notesSlide12.xml" ContentType="application/vnd.openxmlformats-officedocument.presentationml.notesSlide+xml"/>
  <Override PartName="/ppt/charts/chart238.xml" ContentType="application/vnd.openxmlformats-officedocument.drawingml.chart+xml"/>
  <Override PartName="/ppt/slides/slide118.xml" ContentType="application/vnd.openxmlformats-officedocument.presentationml.slide+xml"/>
  <Override PartName="/ppt/charts/chart140.xml" ContentType="application/vnd.openxmlformats-officedocument.drawingml.chart+xml"/>
  <Override PartName="/ppt/charts/chart227.xml" ContentType="application/vnd.openxmlformats-officedocument.drawingml.chart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107.xml" ContentType="application/vnd.openxmlformats-officedocument.presentationml.slide+xml"/>
  <Override PartName="/ppt/viewProps.xml" ContentType="application/vnd.openxmlformats-officedocument.presentationml.viewProps+xml"/>
  <Override PartName="/ppt/charts/chart69.xml" ContentType="application/vnd.openxmlformats-officedocument.drawingml.chart+xml"/>
  <Override PartName="/ppt/charts/chart216.xml" ContentType="application/vnd.openxmlformats-officedocument.drawingml.chart+xml"/>
  <Override PartName="/ppt/slides/slide48.xml" ContentType="application/vnd.openxmlformats-officedocument.presentationml.slide+xml"/>
  <Override PartName="/ppt/slides/slide95.xml" ContentType="application/vnd.openxmlformats-officedocument.presentationml.slide+xml"/>
  <Override PartName="/ppt/notesSlides/notesSlide3.xml" ContentType="application/vnd.openxmlformats-officedocument.presentationml.notesSlide+xml"/>
  <Override PartName="/ppt/charts/chart58.xml" ContentType="application/vnd.openxmlformats-officedocument.drawingml.chart+xml"/>
  <Override PartName="/ppt/charts/chart189.xml" ContentType="application/vnd.openxmlformats-officedocument.drawingml.chart+xml"/>
  <Override PartName="/ppt/charts/chart205.xml" ContentType="application/vnd.openxmlformats-officedocument.drawingml.chart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73.xml" ContentType="application/vnd.openxmlformats-officedocument.presentationml.slide+xml"/>
  <Override PartName="/ppt/slides/slide84.xml" ContentType="application/vnd.openxmlformats-officedocument.presentationml.slide+xml"/>
  <Override PartName="/ppt/slides/slide121.xml" ContentType="application/vnd.openxmlformats-officedocument.presentationml.slide+xml"/>
  <Override PartName="/ppt/presProps.xml" ContentType="application/vnd.openxmlformats-officedocument.presentationml.presProps+xml"/>
  <Override PartName="/ppt/charts/chart36.xml" ContentType="application/vnd.openxmlformats-officedocument.drawingml.chart+xml"/>
  <Override PartName="/ppt/charts/chart47.xml" ContentType="application/vnd.openxmlformats-officedocument.drawingml.chart+xml"/>
  <Override PartName="/ppt/charts/chart83.xml" ContentType="application/vnd.openxmlformats-officedocument.drawingml.chart+xml"/>
  <Override PartName="/ppt/charts/chart94.xml" ContentType="application/vnd.openxmlformats-officedocument.drawingml.chart+xml"/>
  <Override PartName="/ppt/charts/chart178.xml" ContentType="application/vnd.openxmlformats-officedocument.drawingml.chart+xml"/>
  <Override PartName="/ppt/charts/chart230.xml" ContentType="application/vnd.openxmlformats-officedocument.drawingml.char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62.xml" ContentType="application/vnd.openxmlformats-officedocument.presentationml.slide+xml"/>
  <Override PartName="/ppt/slides/slide110.xml" ContentType="application/vnd.openxmlformats-officedocument.presentationml.slide+xml"/>
  <Override PartName="/ppt/slideLayouts/slideLayout3.xml" ContentType="application/vnd.openxmlformats-officedocument.presentationml.slideLayout+xml"/>
  <Override PartName="/ppt/charts/chart25.xml" ContentType="application/vnd.openxmlformats-officedocument.drawingml.chart+xml"/>
  <Override PartName="/ppt/charts/chart72.xml" ContentType="application/vnd.openxmlformats-officedocument.drawingml.chart+xml"/>
  <Override PartName="/ppt/charts/chart109.xml" ContentType="application/vnd.openxmlformats-officedocument.drawingml.chart+xml"/>
  <Override PartName="/ppt/charts/chart156.xml" ContentType="application/vnd.openxmlformats-officedocument.drawingml.chart+xml"/>
  <Override PartName="/ppt/charts/chart167.xml" ContentType="application/vnd.openxmlformats-officedocument.drawingml.chart+xml"/>
  <Override PartName="/ppt/slides/slide51.xml" ContentType="application/vnd.openxmlformats-officedocument.presentationml.slide+xml"/>
  <Override PartName="/ppt/charts/chart14.xml" ContentType="application/vnd.openxmlformats-officedocument.drawingml.chart+xml"/>
  <Override PartName="/ppt/charts/chart61.xml" ContentType="application/vnd.openxmlformats-officedocument.drawingml.chart+xml"/>
  <Override PartName="/ppt/charts/chart145.xml" ContentType="application/vnd.openxmlformats-officedocument.drawingml.chart+xml"/>
  <Override PartName="/ppt/charts/chart192.xml" ContentType="application/vnd.openxmlformats-officedocument.drawingml.chart+xml"/>
  <Override PartName="/ppt/slides/slide40.xml" ContentType="application/vnd.openxmlformats-officedocument.presentationml.slide+xml"/>
  <Override PartName="/ppt/charts/chart50.xml" ContentType="application/vnd.openxmlformats-officedocument.drawingml.chart+xml"/>
  <Override PartName="/ppt/charts/chart134.xml" ContentType="application/vnd.openxmlformats-officedocument.drawingml.chart+xml"/>
  <Override PartName="/ppt/charts/chart181.xml" ContentType="application/vnd.openxmlformats-officedocument.drawingml.chart+xml"/>
  <Override PartName="/ppt/charts/chart112.xml" ContentType="application/vnd.openxmlformats-officedocument.drawingml.chart+xml"/>
  <Override PartName="/ppt/charts/chart123.xml" ContentType="application/vnd.openxmlformats-officedocument.drawingml.chart+xml"/>
  <Override PartName="/ppt/notesSlides/notesSlide8.xml" ContentType="application/vnd.openxmlformats-officedocument.presentationml.notesSlide+xml"/>
  <Override PartName="/ppt/charts/chart170.xml" ContentType="application/vnd.openxmlformats-officedocument.drawingml.chart+xml"/>
  <Override PartName="/ppt/slides/slide89.xml" ContentType="application/vnd.openxmlformats-officedocument.presentationml.slide+xml"/>
  <Override PartName="/ppt/charts/chart4.xml" ContentType="application/vnd.openxmlformats-officedocument.drawingml.chart+xml"/>
  <Override PartName="/ppt/charts/chart99.xml" ContentType="application/vnd.openxmlformats-officedocument.drawingml.chart+xml"/>
  <Override PartName="/ppt/charts/chart101.xml" ContentType="application/vnd.openxmlformats-officedocument.drawingml.chart+xml"/>
  <Override PartName="/ppt/slides/slide78.xml" ContentType="application/vnd.openxmlformats-officedocument.presentationml.slide+xml"/>
  <Override PartName="/ppt/slides/slide115.xml" ContentType="application/vnd.openxmlformats-officedocument.presentationml.slide+xml"/>
  <Override PartName="/ppt/charts/chart88.xml" ContentType="application/vnd.openxmlformats-officedocument.drawingml.chart+xml"/>
  <Override PartName="/ppt/charts/chart224.xml" ContentType="application/vnd.openxmlformats-officedocument.drawingml.chart+xml"/>
  <Override PartName="/ppt/charts/chart235.xml" ContentType="application/vnd.openxmlformats-officedocument.drawingml.chart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s/slide104.xml" ContentType="application/vnd.openxmlformats-officedocument.presentationml.slide+xml"/>
  <Override PartName="/ppt/slideLayouts/slideLayout8.xml" ContentType="application/vnd.openxmlformats-officedocument.presentationml.slideLayout+xml"/>
  <Override PartName="/ppt/charts/chart77.xml" ContentType="application/vnd.openxmlformats-officedocument.drawingml.chart+xml"/>
  <Override PartName="/ppt/charts/chart213.xml" ContentType="application/vnd.openxmlformats-officedocument.drawingml.chart+xml"/>
  <Override PartName="/ppt/slideMasters/slideMaster1.xml" ContentType="application/vnd.openxmlformats-officedocument.presentationml.slideMaster+xml"/>
  <Override PartName="/ppt/slides/slide45.xml" ContentType="application/vnd.openxmlformats-officedocument.presentationml.slide+xml"/>
  <Override PartName="/ppt/slides/slide92.xml" ContentType="application/vnd.openxmlformats-officedocument.presentationml.slide+xml"/>
  <Override PartName="/ppt/charts/chart19.xml" ContentType="application/vnd.openxmlformats-officedocument.drawingml.chart+xml"/>
  <Override PartName="/ppt/charts/chart55.xml" ContentType="application/vnd.openxmlformats-officedocument.drawingml.chart+xml"/>
  <Override PartName="/ppt/charts/chart66.xml" ContentType="application/vnd.openxmlformats-officedocument.drawingml.chart+xml"/>
  <Override PartName="/ppt/charts/chart197.xml" ContentType="application/vnd.openxmlformats-officedocument.drawingml.chart+xml"/>
  <Override PartName="/ppt/charts/chart202.xml" ContentType="application/vnd.openxmlformats-officedocument.drawingml.chart+xml"/>
  <Override PartName="/ppt/slides/slide34.xml" ContentType="application/vnd.openxmlformats-officedocument.presentationml.slide+xml"/>
  <Override PartName="/ppt/slides/slide81.xml" ContentType="application/vnd.openxmlformats-officedocument.presentationml.slide+xml"/>
  <Override PartName="/ppt/charts/chart44.xml" ContentType="application/vnd.openxmlformats-officedocument.drawingml.chart+xml"/>
  <Override PartName="/ppt/charts/chart91.xml" ContentType="application/vnd.openxmlformats-officedocument.drawingml.chart+xml"/>
  <Override PartName="/ppt/charts/chart128.xml" ContentType="application/vnd.openxmlformats-officedocument.drawingml.chart+xml"/>
  <Override PartName="/ppt/charts/chart139.xml" ContentType="application/vnd.openxmlformats-officedocument.drawingml.chart+xml"/>
  <Override PartName="/ppt/charts/chart175.xml" ContentType="application/vnd.openxmlformats-officedocument.drawingml.chart+xml"/>
  <Override PartName="/ppt/charts/chart186.xml" ContentType="application/vnd.openxmlformats-officedocument.drawingml.chart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70.xml" ContentType="application/vnd.openxmlformats-officedocument.presentationml.slide+xml"/>
  <Override PartName="/ppt/charts/chart33.xml" ContentType="application/vnd.openxmlformats-officedocument.drawingml.chart+xml"/>
  <Override PartName="/ppt/charts/chart80.xml" ContentType="application/vnd.openxmlformats-officedocument.drawingml.chart+xml"/>
  <Override PartName="/ppt/charts/chart117.xml" ContentType="application/vnd.openxmlformats-officedocument.drawingml.chart+xml"/>
  <Override PartName="/ppt/charts/chart164.xml" ContentType="application/vnd.openxmlformats-officedocument.drawingml.chart+xml"/>
  <Override PartName="/ppt/slides/slide12.xml" ContentType="application/vnd.openxmlformats-officedocument.presentationml.slide+xml"/>
  <Override PartName="/ppt/slideLayouts/slideLayout11.xml" ContentType="application/vnd.openxmlformats-officedocument.presentationml.slideLayou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charts/chart22.xml" ContentType="application/vnd.openxmlformats-officedocument.drawingml.chart+xml"/>
  <Override PartName="/ppt/charts/chart106.xml" ContentType="application/vnd.openxmlformats-officedocument.drawingml.chart+xml"/>
  <Override PartName="/ppt/charts/chart153.xml" ContentType="application/vnd.openxmlformats-officedocument.drawingml.chart+xml"/>
  <Override PartName="/ppt/charts/chart131.xml" ContentType="application/vnd.openxmlformats-officedocument.drawingml.chart+xml"/>
  <Override PartName="/ppt/charts/chart142.xml" ContentType="application/vnd.openxmlformats-officedocument.drawingml.chart+xml"/>
  <Override PartName="/ppt/charts/chart229.xml" ContentType="application/vnd.openxmlformats-officedocument.drawingml.chart+xml"/>
  <Override PartName="/ppt/slides/slide109.xml" ContentType="application/vnd.openxmlformats-officedocument.presentationml.slide+xml"/>
  <Override PartName="/ppt/charts/chart120.xml" ContentType="application/vnd.openxmlformats-officedocument.drawingml.chart+xml"/>
  <Override PartName="/ppt/charts/chart218.xml" ContentType="application/vnd.openxmlformats-officedocument.drawingml.chart+xml"/>
  <Override PartName="/ppt/slides/slide97.xml" ContentType="application/vnd.openxmlformats-officedocument.presentationml.slide+xml"/>
  <Override PartName="/ppt/charts/chart1.xml" ContentType="application/vnd.openxmlformats-officedocument.drawingml.chart+xml"/>
  <Override PartName="/ppt/notesSlides/notesSlide5.xml" ContentType="application/vnd.openxmlformats-officedocument.presentationml.notesSlide+xml"/>
  <Override PartName="/ppt/charts/chart207.xml" ContentType="application/vnd.openxmlformats-officedocument.drawingml.chart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75.xml" ContentType="application/vnd.openxmlformats-officedocument.presentationml.slide+xml"/>
  <Override PartName="/ppt/slides/slide86.xml" ContentType="application/vnd.openxmlformats-officedocument.presentationml.slide+xml"/>
  <Override PartName="/ppt/slides/slide123.xml" ContentType="application/vnd.openxmlformats-officedocument.presentationml.slide+xml"/>
  <Override PartName="/ppt/charts/chart49.xml" ContentType="application/vnd.openxmlformats-officedocument.drawingml.chart+xml"/>
  <Override PartName="/ppt/charts/chart96.xml" ContentType="application/vnd.openxmlformats-officedocument.drawingml.chart+xml"/>
  <Override PartName="/ppt/charts/chart232.xml" ContentType="application/vnd.openxmlformats-officedocument.drawingml.char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64.xml" ContentType="application/vnd.openxmlformats-officedocument.presentationml.slide+xml"/>
  <Override PartName="/ppt/slides/slide101.xml" ContentType="application/vnd.openxmlformats-officedocument.presentationml.slide+xml"/>
  <Override PartName="/ppt/slides/slide112.xml" ContentType="application/vnd.openxmlformats-officedocument.presentationml.slide+xml"/>
  <Override PartName="/ppt/slideLayouts/slideLayout5.xml" ContentType="application/vnd.openxmlformats-officedocument.presentationml.slideLayout+xml"/>
  <Override PartName="/ppt/charts/chart27.xml" ContentType="application/vnd.openxmlformats-officedocument.drawingml.chart+xml"/>
  <Override PartName="/ppt/charts/chart38.xml" ContentType="application/vnd.openxmlformats-officedocument.drawingml.chart+xml"/>
  <Override PartName="/ppt/charts/chart74.xml" ContentType="application/vnd.openxmlformats-officedocument.drawingml.chart+xml"/>
  <Override PartName="/ppt/charts/chart85.xml" ContentType="application/vnd.openxmlformats-officedocument.drawingml.chart+xml"/>
  <Override PartName="/ppt/charts/chart158.xml" ContentType="application/vnd.openxmlformats-officedocument.drawingml.chart+xml"/>
  <Override PartName="/ppt/charts/chart169.xml" ContentType="application/vnd.openxmlformats-officedocument.drawingml.chart+xml"/>
  <Override PartName="/ppt/charts/chart221.xml" ContentType="application/vnd.openxmlformats-officedocument.drawingml.chart+xml"/>
  <Override PartName="/ppt/slides/slide53.xml" ContentType="application/vnd.openxmlformats-officedocument.presentationml.slide+xml"/>
  <Default Extension="jpeg" ContentType="image/jpeg"/>
  <Override PartName="/ppt/charts/chart16.xml" ContentType="application/vnd.openxmlformats-officedocument.drawingml.chart+xml"/>
  <Override PartName="/ppt/charts/chart63.xml" ContentType="application/vnd.openxmlformats-officedocument.drawingml.chart+xml"/>
  <Override PartName="/ppt/charts/chart147.xml" ContentType="application/vnd.openxmlformats-officedocument.drawingml.chart+xml"/>
  <Override PartName="/ppt/charts/chart194.xml" ContentType="application/vnd.openxmlformats-officedocument.drawingml.chart+xml"/>
  <Override PartName="/ppt/charts/chart210.xml" ContentType="application/vnd.openxmlformats-officedocument.drawingml.chart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charts/chart52.xml" ContentType="application/vnd.openxmlformats-officedocument.drawingml.chart+xml"/>
  <Override PartName="/ppt/charts/chart136.xml" ContentType="application/vnd.openxmlformats-officedocument.drawingml.chart+xml"/>
  <Override PartName="/ppt/charts/chart183.xml" ContentType="application/vnd.openxmlformats-officedocument.drawingml.chart+xml"/>
  <Override PartName="/ppt/slides/slide20.xml" ContentType="application/vnd.openxmlformats-officedocument.presentationml.slide+xml"/>
  <Override PartName="/ppt/charts/chart30.xml" ContentType="application/vnd.openxmlformats-officedocument.drawingml.chart+xml"/>
  <Override PartName="/ppt/charts/chart41.xml" ContentType="application/vnd.openxmlformats-officedocument.drawingml.chart+xml"/>
  <Override PartName="/ppt/charts/chart125.xml" ContentType="application/vnd.openxmlformats-officedocument.drawingml.chart+xml"/>
  <Override PartName="/ppt/charts/chart172.xml" ContentType="application/vnd.openxmlformats-officedocument.drawingml.chart+xml"/>
  <Override PartName="/ppt/charts/chart6.xml" ContentType="application/vnd.openxmlformats-officedocument.drawingml.chart+xml"/>
  <Override PartName="/ppt/charts/chart103.xml" ContentType="application/vnd.openxmlformats-officedocument.drawingml.chart+xml"/>
  <Override PartName="/ppt/charts/chart114.xml" ContentType="application/vnd.openxmlformats-officedocument.drawingml.chart+xml"/>
  <Override PartName="/ppt/charts/chart150.xml" ContentType="application/vnd.openxmlformats-officedocument.drawingml.chart+xml"/>
  <Override PartName="/ppt/charts/chart161.xml" ContentType="application/vnd.openxmlformats-officedocument.drawingml.chart+xml"/>
  <Override PartName="/ppt/notesSlides/notesSlide11.xml" ContentType="application/vnd.openxmlformats-officedocument.presentationml.notesSlide+xml"/>
  <Override PartName="/ppt/slides/slide117.xml" ContentType="application/vnd.openxmlformats-officedocument.presentationml.slide+xml"/>
  <Override PartName="/ppt/charts/chart226.xml" ContentType="application/vnd.openxmlformats-officedocument.drawingml.chart+xml"/>
  <Override PartName="/ppt/charts/chart237.xml" ContentType="application/vnd.openxmlformats-officedocument.drawingml.chart+xml"/>
  <Override PartName="/ppt/slides/slide8.xml" ContentType="application/vnd.openxmlformats-officedocument.presentationml.slide+xml"/>
  <Override PartName="/ppt/slides/slide69.xml" ContentType="application/vnd.openxmlformats-officedocument.presentationml.slide+xml"/>
  <Override PartName="/ppt/slides/slide106.xml" ContentType="application/vnd.openxmlformats-officedocument.presentationml.slide+xml"/>
  <Override PartName="/ppt/charts/chart79.xml" ContentType="application/vnd.openxmlformats-officedocument.drawingml.chart+xml"/>
  <Override PartName="/ppt/charts/chart215.xml" ContentType="application/vnd.openxmlformats-officedocument.drawingml.chart+xml"/>
  <Override PartName="/ppt/slides/slide58.xml" ContentType="application/vnd.openxmlformats-officedocument.presentationml.slide+xml"/>
  <Override PartName="/ppt/notesSlides/notesSlide2.xml" ContentType="application/vnd.openxmlformats-officedocument.presentationml.notesSlide+xml"/>
  <Override PartName="/ppt/charts/chart57.xml" ContentType="application/vnd.openxmlformats-officedocument.drawingml.chart+xml"/>
  <Override PartName="/ppt/charts/chart204.xml" ContentType="application/vnd.openxmlformats-officedocument.drawingml.chart+xml"/>
  <Override PartName="/ppt/slides/slide36.xml" ContentType="application/vnd.openxmlformats-officedocument.presentationml.slide+xml"/>
  <Override PartName="/ppt/slides/slide83.xml" ContentType="application/vnd.openxmlformats-officedocument.presentationml.slide+xml"/>
  <Override PartName="/ppt/charts/chart188.xml" ContentType="application/vnd.openxmlformats-officedocument.drawingml.chart+xml"/>
  <Override PartName="/ppt/charts/chart35.xml" ContentType="application/vnd.openxmlformats-officedocument.drawingml.chart+xml"/>
  <Override PartName="/ppt/charts/chart82.xml" ContentType="application/vnd.openxmlformats-officedocument.drawingml.chart+xml"/>
  <Override PartName="/ppt/charts/chart119.xml" ContentType="application/vnd.openxmlformats-officedocument.drawingml.chart+xml"/>
  <Override PartName="/ppt/charts/chart166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7"/>
  </p:notesMasterIdLst>
  <p:sldIdLst>
    <p:sldId id="256" r:id="rId2"/>
    <p:sldId id="277" r:id="rId3"/>
    <p:sldId id="311" r:id="rId4"/>
    <p:sldId id="312" r:id="rId5"/>
    <p:sldId id="395" r:id="rId6"/>
    <p:sldId id="257" r:id="rId7"/>
    <p:sldId id="313" r:id="rId8"/>
    <p:sldId id="354" r:id="rId9"/>
    <p:sldId id="285" r:id="rId10"/>
    <p:sldId id="355" r:id="rId11"/>
    <p:sldId id="314" r:id="rId12"/>
    <p:sldId id="258" r:id="rId13"/>
    <p:sldId id="315" r:id="rId14"/>
    <p:sldId id="356" r:id="rId15"/>
    <p:sldId id="259" r:id="rId16"/>
    <p:sldId id="316" r:id="rId17"/>
    <p:sldId id="357" r:id="rId18"/>
    <p:sldId id="260" r:id="rId19"/>
    <p:sldId id="317" r:id="rId20"/>
    <p:sldId id="358" r:id="rId21"/>
    <p:sldId id="261" r:id="rId22"/>
    <p:sldId id="318" r:id="rId23"/>
    <p:sldId id="359" r:id="rId24"/>
    <p:sldId id="262" r:id="rId25"/>
    <p:sldId id="319" r:id="rId26"/>
    <p:sldId id="360" r:id="rId27"/>
    <p:sldId id="264" r:id="rId28"/>
    <p:sldId id="320" r:id="rId29"/>
    <p:sldId id="361" r:id="rId30"/>
    <p:sldId id="278" r:id="rId31"/>
    <p:sldId id="321" r:id="rId32"/>
    <p:sldId id="362" r:id="rId33"/>
    <p:sldId id="286" r:id="rId34"/>
    <p:sldId id="322" r:id="rId35"/>
    <p:sldId id="363" r:id="rId36"/>
    <p:sldId id="279" r:id="rId37"/>
    <p:sldId id="323" r:id="rId38"/>
    <p:sldId id="364" r:id="rId39"/>
    <p:sldId id="280" r:id="rId40"/>
    <p:sldId id="324" r:id="rId41"/>
    <p:sldId id="365" r:id="rId42"/>
    <p:sldId id="281" r:id="rId43"/>
    <p:sldId id="325" r:id="rId44"/>
    <p:sldId id="366" r:id="rId45"/>
    <p:sldId id="282" r:id="rId46"/>
    <p:sldId id="326" r:id="rId47"/>
    <p:sldId id="367" r:id="rId48"/>
    <p:sldId id="283" r:id="rId49"/>
    <p:sldId id="327" r:id="rId50"/>
    <p:sldId id="368" r:id="rId51"/>
    <p:sldId id="284" r:id="rId52"/>
    <p:sldId id="328" r:id="rId53"/>
    <p:sldId id="369" r:id="rId54"/>
    <p:sldId id="287" r:id="rId55"/>
    <p:sldId id="329" r:id="rId56"/>
    <p:sldId id="370" r:id="rId57"/>
    <p:sldId id="288" r:id="rId58"/>
    <p:sldId id="330" r:id="rId59"/>
    <p:sldId id="371" r:id="rId60"/>
    <p:sldId id="289" r:id="rId61"/>
    <p:sldId id="331" r:id="rId62"/>
    <p:sldId id="372" r:id="rId63"/>
    <p:sldId id="290" r:id="rId64"/>
    <p:sldId id="332" r:id="rId65"/>
    <p:sldId id="373" r:id="rId66"/>
    <p:sldId id="291" r:id="rId67"/>
    <p:sldId id="333" r:id="rId68"/>
    <p:sldId id="374" r:id="rId69"/>
    <p:sldId id="292" r:id="rId70"/>
    <p:sldId id="334" r:id="rId71"/>
    <p:sldId id="375" r:id="rId72"/>
    <p:sldId id="293" r:id="rId73"/>
    <p:sldId id="335" r:id="rId74"/>
    <p:sldId id="376" r:id="rId75"/>
    <p:sldId id="294" r:id="rId76"/>
    <p:sldId id="336" r:id="rId77"/>
    <p:sldId id="377" r:id="rId78"/>
    <p:sldId id="295" r:id="rId79"/>
    <p:sldId id="337" r:id="rId80"/>
    <p:sldId id="378" r:id="rId81"/>
    <p:sldId id="296" r:id="rId82"/>
    <p:sldId id="338" r:id="rId83"/>
    <p:sldId id="379" r:id="rId84"/>
    <p:sldId id="297" r:id="rId85"/>
    <p:sldId id="339" r:id="rId86"/>
    <p:sldId id="380" r:id="rId87"/>
    <p:sldId id="298" r:id="rId88"/>
    <p:sldId id="340" r:id="rId89"/>
    <p:sldId id="381" r:id="rId90"/>
    <p:sldId id="299" r:id="rId91"/>
    <p:sldId id="341" r:id="rId92"/>
    <p:sldId id="382" r:id="rId93"/>
    <p:sldId id="300" r:id="rId94"/>
    <p:sldId id="342" r:id="rId95"/>
    <p:sldId id="383" r:id="rId96"/>
    <p:sldId id="301" r:id="rId97"/>
    <p:sldId id="343" r:id="rId98"/>
    <p:sldId id="384" r:id="rId99"/>
    <p:sldId id="302" r:id="rId100"/>
    <p:sldId id="344" r:id="rId101"/>
    <p:sldId id="385" r:id="rId102"/>
    <p:sldId id="303" r:id="rId103"/>
    <p:sldId id="345" r:id="rId104"/>
    <p:sldId id="386" r:id="rId105"/>
    <p:sldId id="304" r:id="rId106"/>
    <p:sldId id="347" r:id="rId107"/>
    <p:sldId id="387" r:id="rId108"/>
    <p:sldId id="305" r:id="rId109"/>
    <p:sldId id="348" r:id="rId110"/>
    <p:sldId id="388" r:id="rId111"/>
    <p:sldId id="306" r:id="rId112"/>
    <p:sldId id="349" r:id="rId113"/>
    <p:sldId id="389" r:id="rId114"/>
    <p:sldId id="307" r:id="rId115"/>
    <p:sldId id="350" r:id="rId116"/>
    <p:sldId id="390" r:id="rId117"/>
    <p:sldId id="308" r:id="rId118"/>
    <p:sldId id="351" r:id="rId119"/>
    <p:sldId id="391" r:id="rId120"/>
    <p:sldId id="309" r:id="rId121"/>
    <p:sldId id="352" r:id="rId122"/>
    <p:sldId id="392" r:id="rId123"/>
    <p:sldId id="310" r:id="rId124"/>
    <p:sldId id="353" r:id="rId125"/>
    <p:sldId id="393" r:id="rId126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00FF00"/>
    <a:srgbClr val="000F2E"/>
    <a:srgbClr val="FFCC00"/>
    <a:srgbClr val="FF6600"/>
    <a:srgbClr val="FF7C80"/>
    <a:srgbClr val="CC3399"/>
    <a:srgbClr val="CC0099"/>
    <a:srgbClr val="FF3399"/>
    <a:srgbClr val="0FA907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>
      <p:cViewPr>
        <p:scale>
          <a:sx n="75" d="100"/>
          <a:sy n="75" d="100"/>
        </p:scale>
        <p:origin x="-1248" y="-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117" Type="http://schemas.openxmlformats.org/officeDocument/2006/relationships/slide" Target="slides/slide116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12" Type="http://schemas.openxmlformats.org/officeDocument/2006/relationships/slide" Target="slides/slide111.xml"/><Relationship Id="rId16" Type="http://schemas.openxmlformats.org/officeDocument/2006/relationships/slide" Target="slides/slide15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102" Type="http://schemas.openxmlformats.org/officeDocument/2006/relationships/slide" Target="slides/slide101.xml"/><Relationship Id="rId123" Type="http://schemas.openxmlformats.org/officeDocument/2006/relationships/slide" Target="slides/slide122.xml"/><Relationship Id="rId128" Type="http://schemas.openxmlformats.org/officeDocument/2006/relationships/presProps" Target="presProps.xml"/><Relationship Id="rId5" Type="http://schemas.openxmlformats.org/officeDocument/2006/relationships/slide" Target="slides/slide4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13" Type="http://schemas.openxmlformats.org/officeDocument/2006/relationships/slide" Target="slides/slide112.xml"/><Relationship Id="rId118" Type="http://schemas.openxmlformats.org/officeDocument/2006/relationships/slide" Target="slides/slide117.xml"/><Relationship Id="rId126" Type="http://schemas.openxmlformats.org/officeDocument/2006/relationships/slide" Target="slides/slide125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121" Type="http://schemas.openxmlformats.org/officeDocument/2006/relationships/slide" Target="slides/slide12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116" Type="http://schemas.openxmlformats.org/officeDocument/2006/relationships/slide" Target="slides/slide115.xml"/><Relationship Id="rId124" Type="http://schemas.openxmlformats.org/officeDocument/2006/relationships/slide" Target="slides/slide123.xml"/><Relationship Id="rId129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slide" Target="slides/slide1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14" Type="http://schemas.openxmlformats.org/officeDocument/2006/relationships/slide" Target="slides/slide113.xml"/><Relationship Id="rId119" Type="http://schemas.openxmlformats.org/officeDocument/2006/relationships/slide" Target="slides/slide118.xml"/><Relationship Id="rId127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122" Type="http://schemas.openxmlformats.org/officeDocument/2006/relationships/slide" Target="slides/slide121.xml"/><Relationship Id="rId13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120" Type="http://schemas.openxmlformats.org/officeDocument/2006/relationships/slide" Target="slides/slide119.xml"/><Relationship Id="rId125" Type="http://schemas.openxmlformats.org/officeDocument/2006/relationships/slide" Target="slides/slide124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110" Type="http://schemas.openxmlformats.org/officeDocument/2006/relationships/slide" Target="slides/slide109.xml"/><Relationship Id="rId115" Type="http://schemas.openxmlformats.org/officeDocument/2006/relationships/slide" Target="slides/slide114.xml"/><Relationship Id="rId131" Type="http://schemas.openxmlformats.org/officeDocument/2006/relationships/tableStyles" Target="tableStyles.xml"/><Relationship Id="rId61" Type="http://schemas.openxmlformats.org/officeDocument/2006/relationships/slide" Target="slides/slide60.xml"/><Relationship Id="rId82" Type="http://schemas.openxmlformats.org/officeDocument/2006/relationships/slide" Target="slides/slide8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presentazione%20monitoraggio%20ingresso\TABULAZIONE%20SCUOLA%20PRIMARIA%20E%20SCUOLA%20SECONDARIA.xlsx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0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0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0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0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0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0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0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0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0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0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1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1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1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1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2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2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2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2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2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2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2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presentazione%20monitoraggio%20ingresso\TABULAZIONE%20SCUOLA%20PRIMARIA%20E%20SCUOLA%20SECONDARIA.xlsx" TargetMode="External"/></Relationships>
</file>

<file path=ppt/charts/_rels/chart13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3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3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3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3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3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3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3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3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3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4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4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4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4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4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4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4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4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4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4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5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5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5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5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5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5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5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5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5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5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16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6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6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6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6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6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6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6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6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6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7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7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7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7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7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7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7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7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7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7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8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8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8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8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8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8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8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8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8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8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presentazione%20monitoraggio%20ingresso\TABULAZIONE%20SCUOLA%20PRIMARIA%20E%20SCUOLA%20SECONDARIA.xlsx" TargetMode="External"/></Relationships>
</file>

<file path=ppt/charts/_rels/chart19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9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9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9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9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19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9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19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9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19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SCUOLA%20PRIMARIA%20E%20SCUOLA%20SECONDARIA%202quadrimestre.xlsx" TargetMode="External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0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0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0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0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0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0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0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0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0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0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1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1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1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1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2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2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2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2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2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2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2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2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2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2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3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3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23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23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3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3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3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3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23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23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4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2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2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TABULAZIONE%201&#176;%20QUADRIMESTRE\TABULAZIONE%20SCUOLA%20PRIMARIA%20E%20SCUOLA%20SECONDARIA%201%20quadrimestre.xlsx" TargetMode="External"/></Relationships>
</file>

<file path=ppt/charts/_rels/chart2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3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3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3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3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3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3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3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3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3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3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4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4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4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4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4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4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4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4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4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4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5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5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5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5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5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5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5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5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5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5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6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6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6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6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6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6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6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monitoraggio%20ed%20altro\presentazione%20monitoraggio%20ingresso\TABULAZIONE%20SCUOLA%20PRIMARIA%20E%20SCUOLA%20SECONDARIA.xlsx" TargetMode="External"/></Relationships>
</file>

<file path=ppt/charts/_rels/chart7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7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7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7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7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7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7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7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7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7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8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8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8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8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8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8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8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9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9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9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9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9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_rels/chart9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9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GRIGLIE%202%20QUADRIMESTRE%20COMPETENZE\TABULAZIONE%20SCUOLA%20PRIMARIA%20E%20SCUOLA%20SECONDARIA%202quadrimestre.xlsx" TargetMode="External"/></Relationships>
</file>

<file path=ppt/charts/_rels/chart9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9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gcol\Desktop\maria\TABULAZIONE%20SCUOLA%20PRIMARIA%20E%20SCUOLA%20SECONDARIA.xlsx" TargetMode="External"/></Relationships>
</file>

<file path=ppt/charts/_rels/chart9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iovanni\Desktop\TABULAZIONE%201&#176;%20QUADRIMESTRE\TABULAZIONE%20SCUOLA%20PRIMARIA%20E%20SCUOLA%20SECONDARIA%201%20quadrimestr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  <c:layout/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'!$B$11:$E$11</c:f>
              <c:numCache>
                <c:formatCode>General</c:formatCode>
                <c:ptCount val="4"/>
                <c:pt idx="0">
                  <c:v>0</c:v>
                </c:pt>
                <c:pt idx="1">
                  <c:v>13</c:v>
                </c:pt>
                <c:pt idx="2">
                  <c:v>24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'!$N$11:$Q$11</c:f>
              <c:numCache>
                <c:formatCode>General</c:formatCode>
                <c:ptCount val="4"/>
                <c:pt idx="0">
                  <c:v>3</c:v>
                </c:pt>
                <c:pt idx="1">
                  <c:v>4</c:v>
                </c:pt>
                <c:pt idx="2">
                  <c:v>6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LE CONOSCENZE FONDAMENTALI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3'!$F$12:$I$12</c:f>
              <c:numCache>
                <c:formatCode>General</c:formatCode>
                <c:ptCount val="4"/>
                <c:pt idx="0">
                  <c:v>14</c:v>
                </c:pt>
                <c:pt idx="1">
                  <c:v>27</c:v>
                </c:pt>
                <c:pt idx="2">
                  <c:v>28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3'!$B$12:$E$12</c:f>
              <c:numCache>
                <c:formatCode>General</c:formatCode>
                <c:ptCount val="4"/>
                <c:pt idx="0">
                  <c:v>18</c:v>
                </c:pt>
                <c:pt idx="1">
                  <c:v>22</c:v>
                </c:pt>
                <c:pt idx="2">
                  <c:v>23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LE CONOSCENZE FONDAMENTALI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3'!$F$12:$I$12</c:f>
              <c:numCache>
                <c:formatCode>General</c:formatCode>
                <c:ptCount val="4"/>
                <c:pt idx="0">
                  <c:v>14</c:v>
                </c:pt>
                <c:pt idx="1">
                  <c:v>21</c:v>
                </c:pt>
                <c:pt idx="2">
                  <c:v>25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INTERAGISCE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3'!$J$12:$M$12</c:f>
              <c:numCache>
                <c:formatCode>General</c:formatCode>
                <c:ptCount val="4"/>
                <c:pt idx="0">
                  <c:v>0</c:v>
                </c:pt>
                <c:pt idx="1">
                  <c:v>23</c:v>
                </c:pt>
                <c:pt idx="2">
                  <c:v>33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3'!$N$12:$Q$12</c:f>
              <c:numCache>
                <c:formatCode>General</c:formatCode>
                <c:ptCount val="4"/>
                <c:pt idx="0">
                  <c:v>0</c:v>
                </c:pt>
                <c:pt idx="1">
                  <c:v>23</c:v>
                </c:pt>
                <c:pt idx="2">
                  <c:v>23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INTERAGISCE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3'!$J$12:$M$12</c:f>
              <c:numCache>
                <c:formatCode>General</c:formatCode>
                <c:ptCount val="4"/>
                <c:pt idx="0">
                  <c:v>10</c:v>
                </c:pt>
                <c:pt idx="1">
                  <c:v>25</c:v>
                </c:pt>
                <c:pt idx="2">
                  <c:v>26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3'!$N$12:$Q$12</c:f>
              <c:numCache>
                <c:formatCode>General</c:formatCode>
                <c:ptCount val="4"/>
                <c:pt idx="0">
                  <c:v>10</c:v>
                </c:pt>
                <c:pt idx="1">
                  <c:v>24</c:v>
                </c:pt>
                <c:pt idx="2">
                  <c:v>24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INTERAGISCE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3'!$J$12:$M$12</c:f>
              <c:numCache>
                <c:formatCode>General</c:formatCode>
                <c:ptCount val="4"/>
                <c:pt idx="0">
                  <c:v>16</c:v>
                </c:pt>
                <c:pt idx="1">
                  <c:v>27</c:v>
                </c:pt>
                <c:pt idx="2">
                  <c:v>19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3'!$N$12:$Q$12</c:f>
              <c:numCache>
                <c:formatCode>General</c:formatCode>
                <c:ptCount val="4"/>
                <c:pt idx="0">
                  <c:v>16</c:v>
                </c:pt>
                <c:pt idx="1">
                  <c:v>27</c:v>
                </c:pt>
                <c:pt idx="2">
                  <c:v>19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0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3'!$R$12:$U$12</c:f>
              <c:numCache>
                <c:formatCode>General</c:formatCode>
                <c:ptCount val="4"/>
                <c:pt idx="0">
                  <c:v>0</c:v>
                </c:pt>
                <c:pt idx="1">
                  <c:v>31</c:v>
                </c:pt>
                <c:pt idx="2">
                  <c:v>26</c:v>
                </c:pt>
                <c:pt idx="3">
                  <c:v>10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INTERAGISCE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'!$J$11:$M$11</c:f>
              <c:numCache>
                <c:formatCode>General</c:formatCode>
                <c:ptCount val="4"/>
                <c:pt idx="0">
                  <c:v>14</c:v>
                </c:pt>
                <c:pt idx="1">
                  <c:v>17</c:v>
                </c:pt>
                <c:pt idx="2">
                  <c:v>7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3'!$V$12:$Y$12</c:f>
              <c:numCache>
                <c:formatCode>General</c:formatCode>
                <c:ptCount val="4"/>
                <c:pt idx="0">
                  <c:v>0</c:v>
                </c:pt>
                <c:pt idx="1">
                  <c:v>34</c:v>
                </c:pt>
                <c:pt idx="2">
                  <c:v>25</c:v>
                </c:pt>
                <c:pt idx="3">
                  <c:v>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3'!$R$12:$U$12</c:f>
              <c:numCache>
                <c:formatCode>General</c:formatCode>
                <c:ptCount val="4"/>
                <c:pt idx="0">
                  <c:v>9</c:v>
                </c:pt>
                <c:pt idx="1">
                  <c:v>31</c:v>
                </c:pt>
                <c:pt idx="2">
                  <c:v>20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3'!$V$12:$Y$12</c:f>
              <c:numCache>
                <c:formatCode>General</c:formatCode>
                <c:ptCount val="4"/>
                <c:pt idx="0">
                  <c:v>10</c:v>
                </c:pt>
                <c:pt idx="1">
                  <c:v>30</c:v>
                </c:pt>
                <c:pt idx="2">
                  <c:v>21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3'!$R$12:$U$12</c:f>
              <c:numCache>
                <c:formatCode>General</c:formatCode>
                <c:ptCount val="4"/>
                <c:pt idx="0">
                  <c:v>18</c:v>
                </c:pt>
                <c:pt idx="1">
                  <c:v>26</c:v>
                </c:pt>
                <c:pt idx="2">
                  <c:v>17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3'!$V$12:$Y$12</c:f>
              <c:numCache>
                <c:formatCode>General</c:formatCode>
                <c:ptCount val="4"/>
                <c:pt idx="0">
                  <c:v>16</c:v>
                </c:pt>
                <c:pt idx="1">
                  <c:v>29</c:v>
                </c:pt>
                <c:pt idx="2">
                  <c:v>20</c:v>
                </c:pt>
                <c:pt idx="3">
                  <c:v>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3'!$Z$12:$AC$12</c:f>
              <c:numCache>
                <c:formatCode>General</c:formatCode>
                <c:ptCount val="4"/>
                <c:pt idx="0">
                  <c:v>0</c:v>
                </c:pt>
                <c:pt idx="1">
                  <c:v>37</c:v>
                </c:pt>
                <c:pt idx="2">
                  <c:v>24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3'!$AD$12:$AG$12</c:f>
              <c:numCache>
                <c:formatCode>General</c:formatCode>
                <c:ptCount val="4"/>
                <c:pt idx="0">
                  <c:v>0</c:v>
                </c:pt>
                <c:pt idx="1">
                  <c:v>39</c:v>
                </c:pt>
                <c:pt idx="2">
                  <c:v>22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3'!$Z$12:$AC$12</c:f>
              <c:numCache>
                <c:formatCode>General</c:formatCode>
                <c:ptCount val="4"/>
                <c:pt idx="0">
                  <c:v>7</c:v>
                </c:pt>
                <c:pt idx="1">
                  <c:v>36</c:v>
                </c:pt>
                <c:pt idx="2">
                  <c:v>21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3'!$AD$12:$AG$12</c:f>
              <c:numCache>
                <c:formatCode>General</c:formatCode>
                <c:ptCount val="4"/>
                <c:pt idx="0">
                  <c:v>6</c:v>
                </c:pt>
                <c:pt idx="1">
                  <c:v>36</c:v>
                </c:pt>
                <c:pt idx="2">
                  <c:v>23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1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3'!$Z$12:$AC$12</c:f>
              <c:numCache>
                <c:formatCode>General</c:formatCode>
                <c:ptCount val="4"/>
                <c:pt idx="0">
                  <c:v>16</c:v>
                </c:pt>
                <c:pt idx="1">
                  <c:v>30</c:v>
                </c:pt>
                <c:pt idx="2">
                  <c:v>20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'!$N$11:$Q$11</c:f>
              <c:numCache>
                <c:formatCode>General</c:formatCode>
                <c:ptCount val="4"/>
                <c:pt idx="0">
                  <c:v>12</c:v>
                </c:pt>
                <c:pt idx="1">
                  <c:v>16</c:v>
                </c:pt>
                <c:pt idx="2">
                  <c:v>10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3'!$AD$12:$AG$12</c:f>
              <c:numCache>
                <c:formatCode>General</c:formatCode>
                <c:ptCount val="4"/>
                <c:pt idx="0">
                  <c:v>15</c:v>
                </c:pt>
                <c:pt idx="1">
                  <c:v>32</c:v>
                </c:pt>
                <c:pt idx="2">
                  <c:v>19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3'!$AH$12:$AK$12</c:f>
              <c:numCache>
                <c:formatCode>General</c:formatCode>
                <c:ptCount val="4"/>
                <c:pt idx="0">
                  <c:v>0</c:v>
                </c:pt>
                <c:pt idx="1">
                  <c:v>18</c:v>
                </c:pt>
                <c:pt idx="2">
                  <c:v>36</c:v>
                </c:pt>
                <c:pt idx="3">
                  <c:v>13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3'!$AL$12:$AO$12</c:f>
              <c:numCache>
                <c:formatCode>General</c:formatCode>
                <c:ptCount val="4"/>
                <c:pt idx="0">
                  <c:v>0</c:v>
                </c:pt>
                <c:pt idx="1">
                  <c:v>19</c:v>
                </c:pt>
                <c:pt idx="2">
                  <c:v>38</c:v>
                </c:pt>
                <c:pt idx="3">
                  <c:v>10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3'!$AH$12:$AK$12</c:f>
              <c:numCache>
                <c:formatCode>General</c:formatCode>
                <c:ptCount val="4"/>
                <c:pt idx="0">
                  <c:v>8</c:v>
                </c:pt>
                <c:pt idx="1">
                  <c:v>35</c:v>
                </c:pt>
                <c:pt idx="2">
                  <c:v>18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3'!$AL$12:$AO$12</c:f>
              <c:numCache>
                <c:formatCode>General</c:formatCode>
                <c:ptCount val="4"/>
                <c:pt idx="0">
                  <c:v>8</c:v>
                </c:pt>
                <c:pt idx="1">
                  <c:v>36</c:v>
                </c:pt>
                <c:pt idx="2">
                  <c:v>21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3'!$AH$12:$AK$12</c:f>
              <c:numCache>
                <c:formatCode>General</c:formatCode>
                <c:ptCount val="4"/>
                <c:pt idx="0">
                  <c:v>15</c:v>
                </c:pt>
                <c:pt idx="1">
                  <c:v>30</c:v>
                </c:pt>
                <c:pt idx="2">
                  <c:v>22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3'!$AL$12:$AO$12</c:f>
              <c:numCache>
                <c:formatCode>General</c:formatCode>
                <c:ptCount val="4"/>
                <c:pt idx="0">
                  <c:v>15</c:v>
                </c:pt>
                <c:pt idx="1">
                  <c:v>30</c:v>
                </c:pt>
                <c:pt idx="2">
                  <c:v>22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3'!$AP$12:$AS$12</c:f>
              <c:numCache>
                <c:formatCode>General</c:formatCode>
                <c:ptCount val="4"/>
                <c:pt idx="0">
                  <c:v>0</c:v>
                </c:pt>
                <c:pt idx="1">
                  <c:v>26</c:v>
                </c:pt>
                <c:pt idx="2">
                  <c:v>32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3'!$AT$12:$AW$12</c:f>
              <c:numCache>
                <c:formatCode>General</c:formatCode>
                <c:ptCount val="4"/>
                <c:pt idx="0">
                  <c:v>0</c:v>
                </c:pt>
                <c:pt idx="1">
                  <c:v>27</c:v>
                </c:pt>
                <c:pt idx="2">
                  <c:v>32</c:v>
                </c:pt>
                <c:pt idx="3">
                  <c:v>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2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3'!$AP$12:$AS$12</c:f>
              <c:numCache>
                <c:formatCode>General</c:formatCode>
                <c:ptCount val="4"/>
                <c:pt idx="0">
                  <c:v>9</c:v>
                </c:pt>
                <c:pt idx="1">
                  <c:v>31</c:v>
                </c:pt>
                <c:pt idx="2">
                  <c:v>21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'!$R$11:$U$11</c:f>
              <c:numCache>
                <c:formatCode>General</c:formatCode>
                <c:ptCount val="4"/>
                <c:pt idx="0">
                  <c:v>0</c:v>
                </c:pt>
                <c:pt idx="1">
                  <c:v>12</c:v>
                </c:pt>
                <c:pt idx="2">
                  <c:v>26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3'!$AT$12:$AW$12</c:f>
              <c:numCache>
                <c:formatCode>General</c:formatCode>
                <c:ptCount val="4"/>
                <c:pt idx="0">
                  <c:v>9</c:v>
                </c:pt>
                <c:pt idx="1">
                  <c:v>30</c:v>
                </c:pt>
                <c:pt idx="2">
                  <c:v>22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3'!$AP$12:$AS$12</c:f>
              <c:numCache>
                <c:formatCode>General</c:formatCode>
                <c:ptCount val="4"/>
                <c:pt idx="0">
                  <c:v>21</c:v>
                </c:pt>
                <c:pt idx="1">
                  <c:v>22</c:v>
                </c:pt>
                <c:pt idx="2">
                  <c:v>21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3'!$AT$12:$AW$12</c:f>
              <c:numCache>
                <c:formatCode>General</c:formatCode>
                <c:ptCount val="4"/>
                <c:pt idx="0">
                  <c:v>19</c:v>
                </c:pt>
                <c:pt idx="1">
                  <c:v>20</c:v>
                </c:pt>
                <c:pt idx="2">
                  <c:v>24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3'!$AX$12:$BA$12</c:f>
              <c:numCache>
                <c:formatCode>General</c:formatCode>
                <c:ptCount val="4"/>
                <c:pt idx="0">
                  <c:v>4</c:v>
                </c:pt>
                <c:pt idx="1">
                  <c:v>32</c:v>
                </c:pt>
                <c:pt idx="2">
                  <c:v>26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3'!$BB$12:$BE$12</c:f>
              <c:numCache>
                <c:formatCode>General</c:formatCode>
                <c:ptCount val="4"/>
                <c:pt idx="0">
                  <c:v>6</c:v>
                </c:pt>
                <c:pt idx="1">
                  <c:v>33</c:v>
                </c:pt>
                <c:pt idx="2">
                  <c:v>23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3'!$AX$12:$BA$12</c:f>
              <c:numCache>
                <c:formatCode>General</c:formatCode>
                <c:ptCount val="4"/>
                <c:pt idx="0">
                  <c:v>9</c:v>
                </c:pt>
                <c:pt idx="1">
                  <c:v>32</c:v>
                </c:pt>
                <c:pt idx="2">
                  <c:v>23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3'!$BB$12:$BE$12</c:f>
              <c:numCache>
                <c:formatCode>General</c:formatCode>
                <c:ptCount val="4"/>
                <c:pt idx="0">
                  <c:v>9</c:v>
                </c:pt>
                <c:pt idx="1">
                  <c:v>33</c:v>
                </c:pt>
                <c:pt idx="2">
                  <c:v>21</c:v>
                </c:pt>
                <c:pt idx="3">
                  <c:v>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3'!$AX$12:$BA$12</c:f>
              <c:numCache>
                <c:formatCode>General</c:formatCode>
                <c:ptCount val="4"/>
                <c:pt idx="0">
                  <c:v>17</c:v>
                </c:pt>
                <c:pt idx="1">
                  <c:v>26</c:v>
                </c:pt>
                <c:pt idx="2">
                  <c:v>22</c:v>
                </c:pt>
                <c:pt idx="3">
                  <c:v>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3'!$BB$12:$BE$12</c:f>
              <c:numCache>
                <c:formatCode>General</c:formatCode>
                <c:ptCount val="4"/>
                <c:pt idx="0">
                  <c:v>20</c:v>
                </c:pt>
                <c:pt idx="1">
                  <c:v>28</c:v>
                </c:pt>
                <c:pt idx="2">
                  <c:v>18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3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VALUTA IL PERCORSO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3'!$BF$12:$BI$12</c:f>
              <c:numCache>
                <c:formatCode>General</c:formatCode>
                <c:ptCount val="4"/>
                <c:pt idx="0">
                  <c:v>4</c:v>
                </c:pt>
                <c:pt idx="1">
                  <c:v>28</c:v>
                </c:pt>
                <c:pt idx="2">
                  <c:v>25</c:v>
                </c:pt>
                <c:pt idx="3">
                  <c:v>10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'!$V$11:$Y$11</c:f>
              <c:numCache>
                <c:formatCode>General</c:formatCode>
                <c:ptCount val="4"/>
                <c:pt idx="0">
                  <c:v>0</c:v>
                </c:pt>
                <c:pt idx="1">
                  <c:v>12</c:v>
                </c:pt>
                <c:pt idx="2">
                  <c:v>26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3'!$BJ$12:$BM$12</c:f>
              <c:numCache>
                <c:formatCode>General</c:formatCode>
                <c:ptCount val="4"/>
                <c:pt idx="0">
                  <c:v>4</c:v>
                </c:pt>
                <c:pt idx="1">
                  <c:v>24</c:v>
                </c:pt>
                <c:pt idx="2">
                  <c:v>28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VALUTA IL PERCORSO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3'!$BF$12:$BI$12</c:f>
              <c:numCache>
                <c:formatCode>General</c:formatCode>
                <c:ptCount val="4"/>
                <c:pt idx="0">
                  <c:v>9</c:v>
                </c:pt>
                <c:pt idx="1">
                  <c:v>25</c:v>
                </c:pt>
                <c:pt idx="2">
                  <c:v>27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3'!$BJ$12:$BM$12</c:f>
              <c:numCache>
                <c:formatCode>General</c:formatCode>
                <c:ptCount val="4"/>
                <c:pt idx="0">
                  <c:v>7</c:v>
                </c:pt>
                <c:pt idx="1">
                  <c:v>25</c:v>
                </c:pt>
                <c:pt idx="2">
                  <c:v>26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VALUTA IL PERCORSO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3'!$BF$12:$BI$12</c:f>
              <c:numCache>
                <c:formatCode>General</c:formatCode>
                <c:ptCount val="4"/>
                <c:pt idx="0">
                  <c:v>19</c:v>
                </c:pt>
                <c:pt idx="1">
                  <c:v>24</c:v>
                </c:pt>
                <c:pt idx="2">
                  <c:v>21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3'!$BJ$12:$BM$12</c:f>
              <c:numCache>
                <c:formatCode>General</c:formatCode>
                <c:ptCount val="4"/>
                <c:pt idx="0">
                  <c:v>18</c:v>
                </c:pt>
                <c:pt idx="1">
                  <c:v>24</c:v>
                </c:pt>
                <c:pt idx="2">
                  <c:v>19</c:v>
                </c:pt>
                <c:pt idx="3">
                  <c:v>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'!$B$12:$E$12</c:f>
              <c:numCache>
                <c:formatCode>General</c:formatCode>
                <c:ptCount val="4"/>
                <c:pt idx="0">
                  <c:v>1</c:v>
                </c:pt>
                <c:pt idx="1">
                  <c:v>22</c:v>
                </c:pt>
                <c:pt idx="2">
                  <c:v>26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PADRONEGGIA E APPLICA LE CONOSCENZE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'!$F$12:$I$12</c:f>
              <c:numCache>
                <c:formatCode>General</c:formatCode>
                <c:ptCount val="4"/>
                <c:pt idx="0">
                  <c:v>1</c:v>
                </c:pt>
                <c:pt idx="1">
                  <c:v>23</c:v>
                </c:pt>
                <c:pt idx="2">
                  <c:v>25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'!$B$12:$E$12</c:f>
              <c:numCache>
                <c:formatCode>General</c:formatCode>
                <c:ptCount val="4"/>
                <c:pt idx="0">
                  <c:v>12</c:v>
                </c:pt>
                <c:pt idx="1">
                  <c:v>18</c:v>
                </c:pt>
                <c:pt idx="2">
                  <c:v>21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PADRONEGGIA E APPLICA LE CONOSCENZE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'!$F$12:$I$12</c:f>
              <c:numCache>
                <c:formatCode>General</c:formatCode>
                <c:ptCount val="4"/>
                <c:pt idx="0">
                  <c:v>16</c:v>
                </c:pt>
                <c:pt idx="1">
                  <c:v>15</c:v>
                </c:pt>
                <c:pt idx="2">
                  <c:v>18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4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'!$B$12:$E$12</c:f>
              <c:numCache>
                <c:formatCode>General</c:formatCode>
                <c:ptCount val="4"/>
                <c:pt idx="0">
                  <c:v>18</c:v>
                </c:pt>
                <c:pt idx="1">
                  <c:v>15</c:v>
                </c:pt>
                <c:pt idx="2">
                  <c:v>16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'!$R$11:$U$11</c:f>
              <c:numCache>
                <c:formatCode>General</c:formatCode>
                <c:ptCount val="4"/>
                <c:pt idx="0">
                  <c:v>9</c:v>
                </c:pt>
                <c:pt idx="1">
                  <c:v>18</c:v>
                </c:pt>
                <c:pt idx="2">
                  <c:v>12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PADRONEGGIA E APPLICA LE CONOSCENZE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'!$F$12:$I$12</c:f>
              <c:numCache>
                <c:formatCode>General</c:formatCode>
                <c:ptCount val="4"/>
                <c:pt idx="0">
                  <c:v>18</c:v>
                </c:pt>
                <c:pt idx="1">
                  <c:v>13</c:v>
                </c:pt>
                <c:pt idx="2">
                  <c:v>13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COMPRENDE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'!$F$12:$I$12</c:f>
              <c:numCache>
                <c:formatCode>General</c:formatCode>
                <c:ptCount val="4"/>
                <c:pt idx="0">
                  <c:v>1</c:v>
                </c:pt>
                <c:pt idx="1">
                  <c:v>23</c:v>
                </c:pt>
                <c:pt idx="2">
                  <c:v>25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'!$N$12:$Q$12</c:f>
              <c:numCache>
                <c:formatCode>General</c:formatCode>
                <c:ptCount val="4"/>
                <c:pt idx="0">
                  <c:v>4</c:v>
                </c:pt>
                <c:pt idx="1">
                  <c:v>20</c:v>
                </c:pt>
                <c:pt idx="2">
                  <c:v>24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COMPRENDE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smtClean="0"/>
                      <a:t>14</a:t>
                    </a:r>
                    <a:endParaRPr lang="en-US"/>
                  </a:p>
                </c:rich>
              </c:tx>
              <c:showCatName val="1"/>
              <c:showPercent val="1"/>
            </c:dLbl>
            <c:dLbl>
              <c:idx val="1"/>
              <c:tx>
                <c:rich>
                  <a:bodyPr/>
                  <a:lstStyle/>
                  <a:p>
                    <a:r>
                      <a:rPr lang="en-US" smtClean="0"/>
                      <a:t>20</a:t>
                    </a:r>
                    <a:endParaRPr lang="en-US" dirty="0"/>
                  </a:p>
                </c:rich>
              </c:tx>
              <c:showCatName val="1"/>
              <c:showPercent val="1"/>
            </c:dLbl>
            <c:dLbl>
              <c:idx val="2"/>
              <c:tx>
                <c:rich>
                  <a:bodyPr/>
                  <a:lstStyle/>
                  <a:p>
                    <a:r>
                      <a:rPr lang="en-US" smtClean="0"/>
                      <a:t>17</a:t>
                    </a:r>
                    <a:endParaRPr lang="en-US"/>
                  </a:p>
                </c:rich>
              </c:tx>
              <c:showCatName val="1"/>
              <c:showPercent val="1"/>
            </c:dLbl>
            <c:dLbl>
              <c:idx val="3"/>
              <c:tx>
                <c:rich>
                  <a:bodyPr/>
                  <a:lstStyle/>
                  <a:p>
                    <a:r>
                      <a:rPr lang="en-US" smtClean="0"/>
                      <a:t>5</a:t>
                    </a:r>
                    <a:endParaRPr lang="en-US"/>
                  </a:p>
                </c:rich>
              </c:tx>
              <c:showCatName val="1"/>
              <c:showPercent val="1"/>
            </c:dLbl>
            <c:showCatName val="1"/>
            <c:showPercent val="1"/>
            <c:showLeaderLines val="1"/>
          </c:dLbls>
          <c:val>
            <c:numRef>
              <c:f>'SC.PRIMARIA 4 '!$J$12:$M$12</c:f>
              <c:numCache>
                <c:formatCode>General</c:formatCode>
                <c:ptCount val="4"/>
                <c:pt idx="0">
                  <c:v>14</c:v>
                </c:pt>
                <c:pt idx="1">
                  <c:v>20</c:v>
                </c:pt>
                <c:pt idx="2">
                  <c:v>17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'!$N$12:$Q$12</c:f>
              <c:numCache>
                <c:formatCode>General</c:formatCode>
                <c:ptCount val="4"/>
                <c:pt idx="0">
                  <c:v>13</c:v>
                </c:pt>
                <c:pt idx="1">
                  <c:v>13</c:v>
                </c:pt>
                <c:pt idx="2">
                  <c:v>22</c:v>
                </c:pt>
                <c:pt idx="3">
                  <c:v>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COMPRENDE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val>
            <c:numRef>
              <c:f>'SC.PRIMARIA 4 '!$J$12:$M$12</c:f>
              <c:numCache>
                <c:formatCode>General</c:formatCode>
                <c:ptCount val="4"/>
                <c:pt idx="0">
                  <c:v>19</c:v>
                </c:pt>
                <c:pt idx="1">
                  <c:v>15</c:v>
                </c:pt>
                <c:pt idx="2">
                  <c:v>17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'!$N$12:$Q$12</c:f>
              <c:numCache>
                <c:formatCode>General</c:formatCode>
                <c:ptCount val="4"/>
                <c:pt idx="0">
                  <c:v>17</c:v>
                </c:pt>
                <c:pt idx="1">
                  <c:v>13</c:v>
                </c:pt>
                <c:pt idx="2">
                  <c:v>20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'!$R$12:$U$12</c:f>
              <c:numCache>
                <c:formatCode>General</c:formatCode>
                <c:ptCount val="4"/>
                <c:pt idx="0">
                  <c:v>2</c:v>
                </c:pt>
                <c:pt idx="1">
                  <c:v>25</c:v>
                </c:pt>
                <c:pt idx="2">
                  <c:v>23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'!$V$12:$Y$12</c:f>
              <c:numCache>
                <c:formatCode>General</c:formatCode>
                <c:ptCount val="4"/>
                <c:pt idx="0">
                  <c:v>4</c:v>
                </c:pt>
                <c:pt idx="1">
                  <c:v>23</c:v>
                </c:pt>
                <c:pt idx="2">
                  <c:v>23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5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'!$R$12:$U$12</c:f>
              <c:numCache>
                <c:formatCode>General</c:formatCode>
                <c:ptCount val="4"/>
                <c:pt idx="0">
                  <c:v>13</c:v>
                </c:pt>
                <c:pt idx="1">
                  <c:v>18</c:v>
                </c:pt>
                <c:pt idx="2">
                  <c:v>20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'!$V$11:$Y$11</c:f>
              <c:numCache>
                <c:formatCode>General</c:formatCode>
                <c:ptCount val="4"/>
                <c:pt idx="0">
                  <c:v>6</c:v>
                </c:pt>
                <c:pt idx="1">
                  <c:v>25</c:v>
                </c:pt>
                <c:pt idx="2">
                  <c:v>8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'!$V$12:$Y$12</c:f>
              <c:numCache>
                <c:formatCode>General</c:formatCode>
                <c:ptCount val="4"/>
                <c:pt idx="0">
                  <c:v>12</c:v>
                </c:pt>
                <c:pt idx="1">
                  <c:v>16</c:v>
                </c:pt>
                <c:pt idx="2">
                  <c:v>22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'!$R$12:$U$12</c:f>
              <c:numCache>
                <c:formatCode>General</c:formatCode>
                <c:ptCount val="4"/>
                <c:pt idx="0">
                  <c:v>19</c:v>
                </c:pt>
                <c:pt idx="1">
                  <c:v>14</c:v>
                </c:pt>
                <c:pt idx="2">
                  <c:v>18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'!$V$12:$Y$12</c:f>
              <c:numCache>
                <c:formatCode>General</c:formatCode>
                <c:ptCount val="4"/>
                <c:pt idx="0">
                  <c:v>16</c:v>
                </c:pt>
                <c:pt idx="1">
                  <c:v>25</c:v>
                </c:pt>
                <c:pt idx="2">
                  <c:v>10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'!$Z$12:$AC$12</c:f>
              <c:numCache>
                <c:formatCode>General</c:formatCode>
                <c:ptCount val="4"/>
                <c:pt idx="0">
                  <c:v>3</c:v>
                </c:pt>
                <c:pt idx="1">
                  <c:v>24</c:v>
                </c:pt>
                <c:pt idx="2">
                  <c:v>23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'!$AD$12:$AG$12</c:f>
              <c:numCache>
                <c:formatCode>General</c:formatCode>
                <c:ptCount val="4"/>
                <c:pt idx="0">
                  <c:v>5</c:v>
                </c:pt>
                <c:pt idx="1">
                  <c:v>21</c:v>
                </c:pt>
                <c:pt idx="2">
                  <c:v>25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'!$Z$12:$AC$12</c:f>
              <c:numCache>
                <c:formatCode>General</c:formatCode>
                <c:ptCount val="4"/>
                <c:pt idx="0">
                  <c:v>13</c:v>
                </c:pt>
                <c:pt idx="1">
                  <c:v>15</c:v>
                </c:pt>
                <c:pt idx="2">
                  <c:v>23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'!$AD$12:$AG$12</c:f>
              <c:numCache>
                <c:formatCode>General</c:formatCode>
                <c:ptCount val="4"/>
                <c:pt idx="0">
                  <c:v>13</c:v>
                </c:pt>
                <c:pt idx="1">
                  <c:v>19</c:v>
                </c:pt>
                <c:pt idx="2">
                  <c:v>19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'!$Z$12:$AC$12</c:f>
              <c:numCache>
                <c:formatCode>General</c:formatCode>
                <c:ptCount val="4"/>
                <c:pt idx="0">
                  <c:v>18</c:v>
                </c:pt>
                <c:pt idx="1">
                  <c:v>17</c:v>
                </c:pt>
                <c:pt idx="2">
                  <c:v>16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'!$AD$12:$AG$12</c:f>
              <c:numCache>
                <c:formatCode>General</c:formatCode>
                <c:ptCount val="4"/>
                <c:pt idx="0">
                  <c:v>18</c:v>
                </c:pt>
                <c:pt idx="1">
                  <c:v>19</c:v>
                </c:pt>
                <c:pt idx="2">
                  <c:v>14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6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'!$AH$12:$AK$12</c:f>
              <c:numCache>
                <c:formatCode>General</c:formatCode>
                <c:ptCount val="4"/>
                <c:pt idx="0">
                  <c:v>6</c:v>
                </c:pt>
                <c:pt idx="1">
                  <c:v>20</c:v>
                </c:pt>
                <c:pt idx="2">
                  <c:v>21</c:v>
                </c:pt>
                <c:pt idx="3">
                  <c:v>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'!$R$11:$U$11</c:f>
              <c:numCache>
                <c:formatCode>General</c:formatCode>
                <c:ptCount val="4"/>
                <c:pt idx="0">
                  <c:v>17</c:v>
                </c:pt>
                <c:pt idx="1">
                  <c:v>15</c:v>
                </c:pt>
                <c:pt idx="2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'!$AL$12:$AO$12</c:f>
              <c:numCache>
                <c:formatCode>General</c:formatCode>
                <c:ptCount val="4"/>
                <c:pt idx="0">
                  <c:v>0</c:v>
                </c:pt>
                <c:pt idx="1">
                  <c:v>23</c:v>
                </c:pt>
                <c:pt idx="2">
                  <c:v>30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'!$AH$12:$AK$12</c:f>
              <c:numCache>
                <c:formatCode>General</c:formatCode>
                <c:ptCount val="4"/>
                <c:pt idx="0">
                  <c:v>11</c:v>
                </c:pt>
                <c:pt idx="1">
                  <c:v>20</c:v>
                </c:pt>
                <c:pt idx="2">
                  <c:v>18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'!$AL$12:$AO$12</c:f>
              <c:numCache>
                <c:formatCode>General</c:formatCode>
                <c:ptCount val="4"/>
                <c:pt idx="0">
                  <c:v>11</c:v>
                </c:pt>
                <c:pt idx="1">
                  <c:v>16</c:v>
                </c:pt>
                <c:pt idx="2">
                  <c:v>24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'!$AH$12:$AK$12</c:f>
              <c:numCache>
                <c:formatCode>General</c:formatCode>
                <c:ptCount val="4"/>
                <c:pt idx="0">
                  <c:v>10</c:v>
                </c:pt>
                <c:pt idx="1">
                  <c:v>18</c:v>
                </c:pt>
                <c:pt idx="2">
                  <c:v>23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'!$AL$12:$AO$12</c:f>
              <c:numCache>
                <c:formatCode>General</c:formatCode>
                <c:ptCount val="4"/>
                <c:pt idx="0">
                  <c:v>22</c:v>
                </c:pt>
                <c:pt idx="1">
                  <c:v>20</c:v>
                </c:pt>
                <c:pt idx="2">
                  <c:v>9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'!$AP$12:$AS$12</c:f>
              <c:numCache>
                <c:formatCode>General</c:formatCode>
                <c:ptCount val="4"/>
                <c:pt idx="0">
                  <c:v>3</c:v>
                </c:pt>
                <c:pt idx="1">
                  <c:v>19</c:v>
                </c:pt>
                <c:pt idx="2">
                  <c:v>27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'!$AT$12:$AW$12</c:f>
              <c:numCache>
                <c:formatCode>General</c:formatCode>
                <c:ptCount val="4"/>
                <c:pt idx="0">
                  <c:v>5</c:v>
                </c:pt>
                <c:pt idx="1">
                  <c:v>15</c:v>
                </c:pt>
                <c:pt idx="2">
                  <c:v>29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'!$AP$12:$AS$12</c:f>
              <c:numCache>
                <c:formatCode>General</c:formatCode>
                <c:ptCount val="4"/>
                <c:pt idx="0">
                  <c:v>13</c:v>
                </c:pt>
                <c:pt idx="1">
                  <c:v>15</c:v>
                </c:pt>
                <c:pt idx="2">
                  <c:v>21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'!$AT$12:$AW$12</c:f>
              <c:numCache>
                <c:formatCode>General</c:formatCode>
                <c:ptCount val="4"/>
                <c:pt idx="0">
                  <c:v>13</c:v>
                </c:pt>
                <c:pt idx="1">
                  <c:v>16</c:v>
                </c:pt>
                <c:pt idx="2">
                  <c:v>20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7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'!$AP$12:$AS$12</c:f>
              <c:numCache>
                <c:formatCode>General</c:formatCode>
                <c:ptCount val="4"/>
                <c:pt idx="0">
                  <c:v>17</c:v>
                </c:pt>
                <c:pt idx="1">
                  <c:v>20</c:v>
                </c:pt>
                <c:pt idx="2">
                  <c:v>13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'!$V$11:$Y$11</c:f>
              <c:numCache>
                <c:formatCode>General</c:formatCode>
                <c:ptCount val="4"/>
                <c:pt idx="0">
                  <c:v>16</c:v>
                </c:pt>
                <c:pt idx="1">
                  <c:v>18</c:v>
                </c:pt>
                <c:pt idx="2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'!$AT$12:$AW$12</c:f>
              <c:numCache>
                <c:formatCode>General</c:formatCode>
                <c:ptCount val="4"/>
                <c:pt idx="0">
                  <c:v>17</c:v>
                </c:pt>
                <c:pt idx="1">
                  <c:v>13</c:v>
                </c:pt>
                <c:pt idx="2">
                  <c:v>21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'!$AX$12:$BA$12</c:f>
              <c:numCache>
                <c:formatCode>General</c:formatCode>
                <c:ptCount val="4"/>
                <c:pt idx="0">
                  <c:v>0</c:v>
                </c:pt>
                <c:pt idx="1">
                  <c:v>19</c:v>
                </c:pt>
                <c:pt idx="2">
                  <c:v>33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'!$BB$12:$BE$12</c:f>
              <c:numCache>
                <c:formatCode>General</c:formatCode>
                <c:ptCount val="4"/>
                <c:pt idx="0">
                  <c:v>0</c:v>
                </c:pt>
                <c:pt idx="1">
                  <c:v>20</c:v>
                </c:pt>
                <c:pt idx="2">
                  <c:v>29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'!$AX$12:$BA$12</c:f>
              <c:numCache>
                <c:formatCode>General</c:formatCode>
                <c:ptCount val="4"/>
                <c:pt idx="0">
                  <c:v>14</c:v>
                </c:pt>
                <c:pt idx="1">
                  <c:v>18</c:v>
                </c:pt>
                <c:pt idx="2">
                  <c:v>18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'!$BB$12:$BE$12</c:f>
              <c:numCache>
                <c:formatCode>General</c:formatCode>
                <c:ptCount val="4"/>
                <c:pt idx="0">
                  <c:v>13</c:v>
                </c:pt>
                <c:pt idx="1">
                  <c:v>18</c:v>
                </c:pt>
                <c:pt idx="2">
                  <c:v>19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'!$AX$12:$BA$12</c:f>
              <c:numCache>
                <c:formatCode>General</c:formatCode>
                <c:ptCount val="4"/>
                <c:pt idx="0">
                  <c:v>13</c:v>
                </c:pt>
                <c:pt idx="1">
                  <c:v>15</c:v>
                </c:pt>
                <c:pt idx="2">
                  <c:v>23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'!$BB$12:$BE$12</c:f>
              <c:numCache>
                <c:formatCode>General</c:formatCode>
                <c:ptCount val="4"/>
                <c:pt idx="0">
                  <c:v>12</c:v>
                </c:pt>
                <c:pt idx="1">
                  <c:v>15</c:v>
                </c:pt>
                <c:pt idx="2">
                  <c:v>24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PROGETTA IL PERCORSO VALUTANDO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'!$BF$12:$BI$12</c:f>
              <c:numCache>
                <c:formatCode>General</c:formatCode>
                <c:ptCount val="4"/>
                <c:pt idx="0">
                  <c:v>0</c:v>
                </c:pt>
                <c:pt idx="1">
                  <c:v>14</c:v>
                </c:pt>
                <c:pt idx="2">
                  <c:v>34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'!$BJ$12:$BM$12</c:f>
              <c:numCache>
                <c:formatCode>General</c:formatCode>
                <c:ptCount val="4"/>
                <c:pt idx="0">
                  <c:v>0</c:v>
                </c:pt>
                <c:pt idx="1">
                  <c:v>14</c:v>
                </c:pt>
                <c:pt idx="2">
                  <c:v>34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8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PROGETTA IL PERCORSO VALUTANDO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'!$BF$12:$BI$12</c:f>
              <c:numCache>
                <c:formatCode>General</c:formatCode>
                <c:ptCount val="4"/>
                <c:pt idx="0">
                  <c:v>11</c:v>
                </c:pt>
                <c:pt idx="1">
                  <c:v>20</c:v>
                </c:pt>
                <c:pt idx="2">
                  <c:v>20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'!$Z$11:$AC$11</c:f>
              <c:numCache>
                <c:formatCode>General</c:formatCode>
                <c:ptCount val="4"/>
                <c:pt idx="0">
                  <c:v>0</c:v>
                </c:pt>
                <c:pt idx="1">
                  <c:v>14</c:v>
                </c:pt>
                <c:pt idx="2">
                  <c:v>24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'!$BJ$12:$BM$12</c:f>
              <c:numCache>
                <c:formatCode>General</c:formatCode>
                <c:ptCount val="4"/>
                <c:pt idx="0">
                  <c:v>11</c:v>
                </c:pt>
                <c:pt idx="1">
                  <c:v>20</c:v>
                </c:pt>
                <c:pt idx="2">
                  <c:v>20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PROGETTA IL PERCORSO VALUTANDO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'!$BF$12:$BI$12</c:f>
              <c:numCache>
                <c:formatCode>General</c:formatCode>
                <c:ptCount val="4"/>
                <c:pt idx="0">
                  <c:v>16</c:v>
                </c:pt>
                <c:pt idx="1">
                  <c:v>13</c:v>
                </c:pt>
                <c:pt idx="2">
                  <c:v>21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  <c:layout>
        <c:manualLayout>
          <c:xMode val="edge"/>
          <c:yMode val="edge"/>
          <c:x val="0.20766168269710014"/>
          <c:y val="4.3106321108458842E-2"/>
        </c:manualLayout>
      </c:layout>
    </c:title>
    <c:plotArea>
      <c:layout/>
      <c:pieChart>
        <c:varyColors val="1"/>
        <c:ser>
          <c:idx val="0"/>
          <c:order val="0"/>
          <c:dLbls>
            <c:showVal val="1"/>
            <c:showLeaderLines val="1"/>
          </c:dLbls>
          <c:cat>
            <c:strRef>
              <c:f>'SC.PRIMARIA 4 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4 '!$BJ$12:$BM$12</c:f>
              <c:numCache>
                <c:formatCode>General</c:formatCode>
                <c:ptCount val="4"/>
                <c:pt idx="0">
                  <c:v>14</c:v>
                </c:pt>
                <c:pt idx="1">
                  <c:v>15</c:v>
                </c:pt>
                <c:pt idx="2">
                  <c:v>21</c:v>
                </c:pt>
                <c:pt idx="3">
                  <c:v>6</c:v>
                </c:pt>
              </c:numCache>
            </c:numRef>
          </c:val>
        </c:ser>
        <c:dLbls/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(2)'!$B$12:$E$12</c:f>
              <c:numCache>
                <c:formatCode>General</c:formatCode>
                <c:ptCount val="4"/>
                <c:pt idx="0">
                  <c:v>1</c:v>
                </c:pt>
                <c:pt idx="1">
                  <c:v>24</c:v>
                </c:pt>
                <c:pt idx="2">
                  <c:v>24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PADRONEGGIA E APPLICA LE CONOSCENZE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(2)'!$F$12:$I$12</c:f>
              <c:numCache>
                <c:formatCode>General</c:formatCode>
                <c:ptCount val="4"/>
                <c:pt idx="0">
                  <c:v>0</c:v>
                </c:pt>
                <c:pt idx="1">
                  <c:v>23</c:v>
                </c:pt>
                <c:pt idx="2">
                  <c:v>22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(2)'!$B$12:$E$12</c:f>
              <c:numCache>
                <c:formatCode>General</c:formatCode>
                <c:ptCount val="4"/>
                <c:pt idx="0">
                  <c:v>4</c:v>
                </c:pt>
                <c:pt idx="1">
                  <c:v>28</c:v>
                </c:pt>
                <c:pt idx="2">
                  <c:v>23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PADRONEGGIA E APPLICA LE CONOSCENZE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(2)'!$F$12:$I$12</c:f>
              <c:numCache>
                <c:formatCode>General</c:formatCode>
                <c:ptCount val="4"/>
                <c:pt idx="0">
                  <c:v>3</c:v>
                </c:pt>
                <c:pt idx="1">
                  <c:v>26</c:v>
                </c:pt>
                <c:pt idx="2">
                  <c:v>26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(2)'!$B$12:$E$12</c:f>
              <c:numCache>
                <c:formatCode>General</c:formatCode>
                <c:ptCount val="4"/>
                <c:pt idx="0">
                  <c:v>13</c:v>
                </c:pt>
                <c:pt idx="1">
                  <c:v>25</c:v>
                </c:pt>
                <c:pt idx="2">
                  <c:v>17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PADRONEGGIA E APPLICA LE CONOSCENZE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(2)'!$F$12:$I$12</c:f>
              <c:numCache>
                <c:formatCode>General</c:formatCode>
                <c:ptCount val="4"/>
                <c:pt idx="0">
                  <c:v>15</c:v>
                </c:pt>
                <c:pt idx="1">
                  <c:v>24</c:v>
                </c:pt>
                <c:pt idx="2">
                  <c:v>16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19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COMPRENDE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(2)'!$J$12:$M$12</c:f>
              <c:numCache>
                <c:formatCode>General</c:formatCode>
                <c:ptCount val="4"/>
                <c:pt idx="0">
                  <c:v>0</c:v>
                </c:pt>
                <c:pt idx="1">
                  <c:v>20</c:v>
                </c:pt>
                <c:pt idx="2">
                  <c:v>26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LE CONOSCENZE FONDAMENTALI</a:t>
            </a:r>
          </a:p>
        </c:rich>
      </c:tx>
      <c:layout/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'!$F$11:$I$11</c:f>
              <c:numCache>
                <c:formatCode>General</c:formatCode>
                <c:ptCount val="4"/>
                <c:pt idx="0">
                  <c:v>17</c:v>
                </c:pt>
                <c:pt idx="1">
                  <c:v>17</c:v>
                </c:pt>
                <c:pt idx="2">
                  <c:v>10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'!$AD$11:$AG$11</c:f>
              <c:numCache>
                <c:formatCode>General</c:formatCode>
                <c:ptCount val="4"/>
                <c:pt idx="0">
                  <c:v>0</c:v>
                </c:pt>
                <c:pt idx="1">
                  <c:v>14</c:v>
                </c:pt>
                <c:pt idx="2">
                  <c:v>23</c:v>
                </c:pt>
                <c:pt idx="3">
                  <c:v>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(2)'!$N$12:$Q$12</c:f>
              <c:numCache>
                <c:formatCode>General</c:formatCode>
                <c:ptCount val="4"/>
                <c:pt idx="0">
                  <c:v>0</c:v>
                </c:pt>
                <c:pt idx="1">
                  <c:v>22</c:v>
                </c:pt>
                <c:pt idx="2">
                  <c:v>24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COMPRENDE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(2)'!$J$12:$M$12</c:f>
              <c:numCache>
                <c:formatCode>General</c:formatCode>
                <c:ptCount val="4"/>
                <c:pt idx="0">
                  <c:v>1</c:v>
                </c:pt>
                <c:pt idx="1">
                  <c:v>34</c:v>
                </c:pt>
                <c:pt idx="2">
                  <c:v>22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(2)'!$N$12:$Q$12</c:f>
              <c:numCache>
                <c:formatCode>General</c:formatCode>
                <c:ptCount val="4"/>
                <c:pt idx="0">
                  <c:v>1</c:v>
                </c:pt>
                <c:pt idx="1">
                  <c:v>33</c:v>
                </c:pt>
                <c:pt idx="2">
                  <c:v>23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COMPRENDE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(2)'!$J$12:$M$12</c:f>
              <c:numCache>
                <c:formatCode>General</c:formatCode>
                <c:ptCount val="4"/>
                <c:pt idx="0">
                  <c:v>11</c:v>
                </c:pt>
                <c:pt idx="1">
                  <c:v>33</c:v>
                </c:pt>
                <c:pt idx="2">
                  <c:v>11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(2)'!$N$12:$Q$12</c:f>
              <c:numCache>
                <c:formatCode>General</c:formatCode>
                <c:ptCount val="4"/>
                <c:pt idx="0">
                  <c:v>12</c:v>
                </c:pt>
                <c:pt idx="1">
                  <c:v>29</c:v>
                </c:pt>
                <c:pt idx="2">
                  <c:v>15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(2)'!$R$12:$U$12</c:f>
              <c:numCache>
                <c:formatCode>General</c:formatCode>
                <c:ptCount val="4"/>
                <c:pt idx="0">
                  <c:v>0</c:v>
                </c:pt>
                <c:pt idx="1">
                  <c:v>22</c:v>
                </c:pt>
                <c:pt idx="2">
                  <c:v>24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(2)'!$V$12:$Y$12</c:f>
              <c:numCache>
                <c:formatCode>General</c:formatCode>
                <c:ptCount val="4"/>
                <c:pt idx="0">
                  <c:v>0</c:v>
                </c:pt>
                <c:pt idx="1">
                  <c:v>23</c:v>
                </c:pt>
                <c:pt idx="2">
                  <c:v>27</c:v>
                </c:pt>
                <c:pt idx="3">
                  <c:v>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(2)'!$R$12:$U$12</c:f>
              <c:numCache>
                <c:formatCode>General</c:formatCode>
                <c:ptCount val="4"/>
                <c:pt idx="0">
                  <c:v>0</c:v>
                </c:pt>
                <c:pt idx="1">
                  <c:v>27</c:v>
                </c:pt>
                <c:pt idx="2">
                  <c:v>30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(2)'!$V$12:$Y$12</c:f>
              <c:numCache>
                <c:formatCode>General</c:formatCode>
                <c:ptCount val="4"/>
                <c:pt idx="0">
                  <c:v>0</c:v>
                </c:pt>
                <c:pt idx="1">
                  <c:v>28</c:v>
                </c:pt>
                <c:pt idx="2">
                  <c:v>29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0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(2)'!$R$12:$U$12</c:f>
              <c:numCache>
                <c:formatCode>General</c:formatCode>
                <c:ptCount val="4"/>
                <c:pt idx="0">
                  <c:v>0</c:v>
                </c:pt>
                <c:pt idx="1">
                  <c:v>24</c:v>
                </c:pt>
                <c:pt idx="2">
                  <c:v>18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'!$Z$11:$AC$11</c:f>
              <c:numCache>
                <c:formatCode>General</c:formatCode>
                <c:ptCount val="4"/>
                <c:pt idx="0">
                  <c:v>6</c:v>
                </c:pt>
                <c:pt idx="1">
                  <c:v>30</c:v>
                </c:pt>
                <c:pt idx="2">
                  <c:v>3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(2)'!$V$12:$Y$12</c:f>
              <c:numCache>
                <c:formatCode>General</c:formatCode>
                <c:ptCount val="4"/>
                <c:pt idx="0">
                  <c:v>0</c:v>
                </c:pt>
                <c:pt idx="1">
                  <c:v>32</c:v>
                </c:pt>
                <c:pt idx="2">
                  <c:v>10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(2)'!$Z$12:$AC$12</c:f>
              <c:numCache>
                <c:formatCode>General</c:formatCode>
                <c:ptCount val="4"/>
                <c:pt idx="0">
                  <c:v>0</c:v>
                </c:pt>
                <c:pt idx="1">
                  <c:v>31</c:v>
                </c:pt>
                <c:pt idx="2">
                  <c:v>16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(2)'!$AD$12:$AG$12</c:f>
              <c:numCache>
                <c:formatCode>General</c:formatCode>
                <c:ptCount val="4"/>
                <c:pt idx="0">
                  <c:v>0</c:v>
                </c:pt>
                <c:pt idx="1">
                  <c:v>34</c:v>
                </c:pt>
                <c:pt idx="2">
                  <c:v>18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(2)'!$Z$12:$AC$12</c:f>
              <c:numCache>
                <c:formatCode>General</c:formatCode>
                <c:ptCount val="4"/>
                <c:pt idx="0">
                  <c:v>1</c:v>
                </c:pt>
                <c:pt idx="1">
                  <c:v>37</c:v>
                </c:pt>
                <c:pt idx="2">
                  <c:v>19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(2)'!$AD$12:$AG$12</c:f>
              <c:numCache>
                <c:formatCode>General</c:formatCode>
                <c:ptCount val="4"/>
                <c:pt idx="0">
                  <c:v>1</c:v>
                </c:pt>
                <c:pt idx="1">
                  <c:v>39</c:v>
                </c:pt>
                <c:pt idx="2">
                  <c:v>18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(2)'!$Z$12:$AC$12</c:f>
              <c:numCache>
                <c:formatCode>General</c:formatCode>
                <c:ptCount val="4"/>
                <c:pt idx="0">
                  <c:v>14</c:v>
                </c:pt>
                <c:pt idx="1">
                  <c:v>32</c:v>
                </c:pt>
                <c:pt idx="2">
                  <c:v>10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(2)'!$AD$12:$AG$12</c:f>
              <c:numCache>
                <c:formatCode>General</c:formatCode>
                <c:ptCount val="4"/>
                <c:pt idx="0">
                  <c:v>13</c:v>
                </c:pt>
                <c:pt idx="1">
                  <c:v>33</c:v>
                </c:pt>
                <c:pt idx="2">
                  <c:v>10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(2)'!$AH$12:$AK$12</c:f>
              <c:numCache>
                <c:formatCode>General</c:formatCode>
                <c:ptCount val="4"/>
                <c:pt idx="0">
                  <c:v>0</c:v>
                </c:pt>
                <c:pt idx="1">
                  <c:v>18</c:v>
                </c:pt>
                <c:pt idx="2">
                  <c:v>26</c:v>
                </c:pt>
                <c:pt idx="3">
                  <c:v>10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(2)'!$AL$12:$AO$12</c:f>
              <c:numCache>
                <c:formatCode>General</c:formatCode>
                <c:ptCount val="4"/>
                <c:pt idx="0">
                  <c:v>0</c:v>
                </c:pt>
                <c:pt idx="1">
                  <c:v>20</c:v>
                </c:pt>
                <c:pt idx="2">
                  <c:v>25</c:v>
                </c:pt>
                <c:pt idx="3">
                  <c:v>10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1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(2)'!$AH$12:$AK$12</c:f>
              <c:numCache>
                <c:formatCode>General</c:formatCode>
                <c:ptCount val="4"/>
                <c:pt idx="0">
                  <c:v>0</c:v>
                </c:pt>
                <c:pt idx="1">
                  <c:v>25</c:v>
                </c:pt>
                <c:pt idx="2">
                  <c:v>32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'!$AD$11:$AG$11</c:f>
              <c:numCache>
                <c:formatCode>General</c:formatCode>
                <c:ptCount val="4"/>
                <c:pt idx="0">
                  <c:v>8</c:v>
                </c:pt>
                <c:pt idx="1">
                  <c:v>26</c:v>
                </c:pt>
                <c:pt idx="2">
                  <c:v>5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(2)'!$AL$12:$AO$12</c:f>
              <c:numCache>
                <c:formatCode>General</c:formatCode>
                <c:ptCount val="4"/>
                <c:pt idx="0">
                  <c:v>0</c:v>
                </c:pt>
                <c:pt idx="1">
                  <c:v>30</c:v>
                </c:pt>
                <c:pt idx="2">
                  <c:v>27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(2)'!$AH$12:$AK$12</c:f>
              <c:numCache>
                <c:formatCode>General</c:formatCode>
                <c:ptCount val="4"/>
                <c:pt idx="0">
                  <c:v>0</c:v>
                </c:pt>
                <c:pt idx="1">
                  <c:v>28</c:v>
                </c:pt>
                <c:pt idx="2">
                  <c:v>17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(2)'!$AL$12:$AO$12</c:f>
              <c:numCache>
                <c:formatCode>General</c:formatCode>
                <c:ptCount val="4"/>
                <c:pt idx="0">
                  <c:v>0</c:v>
                </c:pt>
                <c:pt idx="1">
                  <c:v>22</c:v>
                </c:pt>
                <c:pt idx="2">
                  <c:v>16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(2)'!$AP$12:$AS$12</c:f>
              <c:numCache>
                <c:formatCode>General</c:formatCode>
                <c:ptCount val="4"/>
                <c:pt idx="0">
                  <c:v>0</c:v>
                </c:pt>
                <c:pt idx="1">
                  <c:v>21</c:v>
                </c:pt>
                <c:pt idx="2">
                  <c:v>27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(2)'!$AT$12:$AW$12</c:f>
              <c:numCache>
                <c:formatCode>General</c:formatCode>
                <c:ptCount val="4"/>
                <c:pt idx="0">
                  <c:v>0</c:v>
                </c:pt>
                <c:pt idx="1">
                  <c:v>22</c:v>
                </c:pt>
                <c:pt idx="2">
                  <c:v>27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(2)'!$AP$12:$AS$12</c:f>
              <c:numCache>
                <c:formatCode>General</c:formatCode>
                <c:ptCount val="4"/>
                <c:pt idx="0">
                  <c:v>0</c:v>
                </c:pt>
                <c:pt idx="1">
                  <c:v>29</c:v>
                </c:pt>
                <c:pt idx="2">
                  <c:v>27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(2)'!$AT$12:$AW$12</c:f>
              <c:numCache>
                <c:formatCode>General</c:formatCode>
                <c:ptCount val="4"/>
                <c:pt idx="0">
                  <c:v>0</c:v>
                </c:pt>
                <c:pt idx="1">
                  <c:v>27</c:v>
                </c:pt>
                <c:pt idx="2">
                  <c:v>29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(2)'!$AP$12:$AS$12</c:f>
              <c:numCache>
                <c:formatCode>General</c:formatCode>
                <c:ptCount val="4"/>
                <c:pt idx="0">
                  <c:v>0</c:v>
                </c:pt>
                <c:pt idx="1">
                  <c:v>27</c:v>
                </c:pt>
                <c:pt idx="2">
                  <c:v>14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(2)'!$AT$12:$AW$12</c:f>
              <c:numCache>
                <c:formatCode>General</c:formatCode>
                <c:ptCount val="4"/>
                <c:pt idx="0">
                  <c:v>0</c:v>
                </c:pt>
                <c:pt idx="1">
                  <c:v>28</c:v>
                </c:pt>
                <c:pt idx="2">
                  <c:v>15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2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(2)'!$AX$12:$BA$12</c:f>
              <c:numCache>
                <c:formatCode>General</c:formatCode>
                <c:ptCount val="4"/>
                <c:pt idx="0">
                  <c:v>0</c:v>
                </c:pt>
                <c:pt idx="1">
                  <c:v>27</c:v>
                </c:pt>
                <c:pt idx="2">
                  <c:v>21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'!$Z$11:$AC$11</c:f>
              <c:numCache>
                <c:formatCode>General</c:formatCode>
                <c:ptCount val="4"/>
                <c:pt idx="0">
                  <c:v>18</c:v>
                </c:pt>
                <c:pt idx="1">
                  <c:v>16</c:v>
                </c:pt>
                <c:pt idx="2">
                  <c:v>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(2)'!$BB$12:$BE$12</c:f>
              <c:numCache>
                <c:formatCode>General</c:formatCode>
                <c:ptCount val="4"/>
                <c:pt idx="0">
                  <c:v>0</c:v>
                </c:pt>
                <c:pt idx="1">
                  <c:v>28</c:v>
                </c:pt>
                <c:pt idx="2">
                  <c:v>20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(2)'!$AX$12:$BA$12</c:f>
              <c:numCache>
                <c:formatCode>General</c:formatCode>
                <c:ptCount val="4"/>
                <c:pt idx="0">
                  <c:v>1</c:v>
                </c:pt>
                <c:pt idx="1">
                  <c:v>34</c:v>
                </c:pt>
                <c:pt idx="2">
                  <c:v>21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(2)'!$BB$12:$BE$12</c:f>
              <c:numCache>
                <c:formatCode>General</c:formatCode>
                <c:ptCount val="4"/>
                <c:pt idx="0">
                  <c:v>5</c:v>
                </c:pt>
                <c:pt idx="1">
                  <c:v>32</c:v>
                </c:pt>
                <c:pt idx="2">
                  <c:v>19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LE CONSEGUENZE DEI PROPRI COMPORTAMENTI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(2)'!$AX$12:$BA$12</c:f>
              <c:numCache>
                <c:formatCode>General</c:formatCode>
                <c:ptCount val="4"/>
                <c:pt idx="0">
                  <c:v>12</c:v>
                </c:pt>
                <c:pt idx="1">
                  <c:v>31</c:v>
                </c:pt>
                <c:pt idx="2">
                  <c:v>12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(2)'!$BB$12:$BE$12</c:f>
              <c:numCache>
                <c:formatCode>General</c:formatCode>
                <c:ptCount val="4"/>
                <c:pt idx="0">
                  <c:v>16</c:v>
                </c:pt>
                <c:pt idx="1">
                  <c:v>28</c:v>
                </c:pt>
                <c:pt idx="2">
                  <c:v>11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PROGETTA IL PERCORSO VALUTANDO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(2)'!$BF$12:$BI$12</c:f>
              <c:numCache>
                <c:formatCode>General</c:formatCode>
                <c:ptCount val="4"/>
                <c:pt idx="0">
                  <c:v>0</c:v>
                </c:pt>
                <c:pt idx="1">
                  <c:v>23</c:v>
                </c:pt>
                <c:pt idx="2">
                  <c:v>22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(2)'!$BJ$12:$BM$12</c:f>
              <c:numCache>
                <c:formatCode>General</c:formatCode>
                <c:ptCount val="4"/>
                <c:pt idx="0">
                  <c:v>1</c:v>
                </c:pt>
                <c:pt idx="1">
                  <c:v>23</c:v>
                </c:pt>
                <c:pt idx="2">
                  <c:v>22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PROGETTA IL PERCORSO VALUTANDO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(2)'!$BF$12:$BI$12</c:f>
              <c:numCache>
                <c:formatCode>General</c:formatCode>
                <c:ptCount val="4"/>
                <c:pt idx="0">
                  <c:v>6</c:v>
                </c:pt>
                <c:pt idx="1">
                  <c:v>26</c:v>
                </c:pt>
                <c:pt idx="2">
                  <c:v>23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(2)'!$BJ$12:$BM$12</c:f>
              <c:numCache>
                <c:formatCode>General</c:formatCode>
                <c:ptCount val="4"/>
                <c:pt idx="0">
                  <c:v>5</c:v>
                </c:pt>
                <c:pt idx="1">
                  <c:v>25</c:v>
                </c:pt>
                <c:pt idx="2">
                  <c:v>26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3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PROGETTA IL PERCORSO VALUTANDO TEMPI E RISORSE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(2)'!$BF$12:$BI$12</c:f>
              <c:numCache>
                <c:formatCode>General</c:formatCode>
                <c:ptCount val="4"/>
                <c:pt idx="0">
                  <c:v>15</c:v>
                </c:pt>
                <c:pt idx="1">
                  <c:v>28</c:v>
                </c:pt>
                <c:pt idx="2">
                  <c:v>13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explosion val="1"/>
          <c:dPt>
            <c:idx val="0"/>
            <c:explosion val="0"/>
          </c:dPt>
          <c:dPt>
            <c:idx val="1"/>
            <c:explosion val="0"/>
          </c:dPt>
          <c:dPt>
            <c:idx val="2"/>
            <c:explosion val="0"/>
          </c:dPt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'!$AD$11:$AG$11</c:f>
              <c:numCache>
                <c:formatCode>General</c:formatCode>
                <c:ptCount val="4"/>
                <c:pt idx="0">
                  <c:v>17</c:v>
                </c:pt>
                <c:pt idx="1">
                  <c:v>17</c:v>
                </c:pt>
                <c:pt idx="2">
                  <c:v>4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4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'SC.PRIMARIA  5 (2)'!$BF$21:$BI$21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'SC.PRIMARIA  5 (2)'!$BJ$12:$BM$12</c:f>
              <c:numCache>
                <c:formatCode>General</c:formatCode>
                <c:ptCount val="4"/>
                <c:pt idx="0">
                  <c:v>15</c:v>
                </c:pt>
                <c:pt idx="1">
                  <c:v>27</c:v>
                </c:pt>
                <c:pt idx="2">
                  <c:v>13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 algn="ctr">
              <a:defRPr/>
            </a:pPr>
            <a:r>
              <a:rPr lang="en-US"/>
              <a:t>CONOSCE LE FUNZIONI E LA SINTASSI DI BASE</a:t>
            </a:r>
          </a:p>
        </c:rich>
      </c:tx>
      <c:layout>
        <c:manualLayout>
          <c:xMode val="edge"/>
          <c:yMode val="edge"/>
          <c:x val="0.12143975941082635"/>
          <c:y val="3.1349916899097476E-2"/>
        </c:manualLayout>
      </c:layout>
    </c:title>
    <c:view3D>
      <c:rAngAx val="1"/>
    </c:view3D>
    <c:plotArea>
      <c:layout/>
      <c:bar3DChart>
        <c:barDir val="col"/>
        <c:grouping val="clustered"/>
        <c:ser>
          <c:idx val="0"/>
          <c:order val="0"/>
          <c:spPr>
            <a:solidFill>
              <a:srgbClr val="FF9900"/>
            </a:solidFill>
            <a:ln>
              <a:noFill/>
            </a:ln>
          </c:spPr>
          <c:dLbls>
            <c:showVal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'!$AH$11:$AK$11</c:f>
              <c:numCache>
                <c:formatCode>General</c:formatCode>
                <c:ptCount val="4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</c:numCache>
            </c:numRef>
          </c:val>
        </c:ser>
        <c:dLbls/>
        <c:shape val="box"/>
        <c:axId val="153246336"/>
        <c:axId val="153260416"/>
        <c:axId val="0"/>
      </c:bar3DChart>
      <c:catAx>
        <c:axId val="153246336"/>
        <c:scaling>
          <c:orientation val="minMax"/>
        </c:scaling>
        <c:axPos val="b"/>
        <c:tickLblPos val="nextTo"/>
        <c:crossAx val="153260416"/>
        <c:crosses val="autoZero"/>
        <c:auto val="1"/>
        <c:lblAlgn val="ctr"/>
        <c:lblOffset val="100"/>
      </c:catAx>
      <c:valAx>
        <c:axId val="153260416"/>
        <c:scaling>
          <c:orientation val="minMax"/>
          <c:max val="100"/>
        </c:scaling>
        <c:axPos val="l"/>
        <c:majorGridlines/>
        <c:numFmt formatCode="General" sourceLinked="1"/>
        <c:tickLblPos val="nextTo"/>
        <c:crossAx val="153246336"/>
        <c:crosses val="autoZero"/>
        <c:crossBetween val="between"/>
      </c:valAx>
    </c:plotArea>
    <c:plotVisOnly val="1"/>
    <c:dispBlanksAs val="gap"/>
  </c:chart>
  <c:externalData r:id="rId1"/>
</c:chartSpace>
</file>

<file path=ppt/charts/chart2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 algn="ctr">
              <a:defRPr/>
            </a:pPr>
            <a:r>
              <a:rPr lang="en-US"/>
              <a:t>UTILIZZA I MEZZI DI COMUNICAZIONE</a:t>
            </a:r>
          </a:p>
        </c:rich>
      </c:tx>
      <c:layout>
        <c:manualLayout>
          <c:xMode val="edge"/>
          <c:yMode val="edge"/>
          <c:x val="0.27473067906415077"/>
          <c:y val="3.1349916899097476E-2"/>
        </c:manualLayout>
      </c:layout>
    </c:title>
    <c:view3D>
      <c:rAngAx val="1"/>
    </c:view3D>
    <c:plotArea>
      <c:layout/>
      <c:bar3DChart>
        <c:barDir val="col"/>
        <c:grouping val="clustered"/>
        <c:ser>
          <c:idx val="0"/>
          <c:order val="0"/>
          <c:spPr>
            <a:solidFill>
              <a:srgbClr val="FF9900"/>
            </a:solidFill>
            <a:ln>
              <a:noFill/>
            </a:ln>
          </c:spPr>
          <c:dLbls>
            <c:showVal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'!$AL$11:$AO$11</c:f>
              <c:numCache>
                <c:formatCode>General</c:formatCode>
                <c:ptCount val="4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</c:numCache>
            </c:numRef>
          </c:val>
        </c:ser>
        <c:dLbls/>
        <c:shape val="box"/>
        <c:axId val="153309568"/>
        <c:axId val="153311104"/>
        <c:axId val="0"/>
      </c:bar3DChart>
      <c:catAx>
        <c:axId val="153309568"/>
        <c:scaling>
          <c:orientation val="minMax"/>
        </c:scaling>
        <c:axPos val="b"/>
        <c:tickLblPos val="nextTo"/>
        <c:crossAx val="153311104"/>
        <c:crosses val="autoZero"/>
        <c:auto val="1"/>
        <c:lblAlgn val="ctr"/>
        <c:lblOffset val="100"/>
      </c:catAx>
      <c:valAx>
        <c:axId val="153311104"/>
        <c:scaling>
          <c:orientation val="minMax"/>
          <c:max val="100"/>
        </c:scaling>
        <c:axPos val="l"/>
        <c:majorGridlines/>
        <c:numFmt formatCode="General" sourceLinked="1"/>
        <c:tickLblPos val="nextTo"/>
        <c:crossAx val="153309568"/>
        <c:crosses val="autoZero"/>
        <c:crossBetween val="between"/>
      </c:valAx>
    </c:plotArea>
    <c:plotVisOnly val="1"/>
    <c:dispBlanksAs val="gap"/>
  </c:chart>
  <c:externalData r:id="rId1"/>
</c:chartSpace>
</file>

<file path=ppt/charts/chart2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'!$AH$11:$AK$11</c:f>
              <c:numCache>
                <c:formatCode>General</c:formatCode>
                <c:ptCount val="4"/>
                <c:pt idx="0">
                  <c:v>0</c:v>
                </c:pt>
                <c:pt idx="1">
                  <c:v>21</c:v>
                </c:pt>
                <c:pt idx="2">
                  <c:v>4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'!$AL$11:$AO$11</c:f>
              <c:numCache>
                <c:formatCode>General</c:formatCode>
                <c:ptCount val="4"/>
                <c:pt idx="0">
                  <c:v>5</c:v>
                </c:pt>
                <c:pt idx="1">
                  <c:v>32</c:v>
                </c:pt>
                <c:pt idx="2">
                  <c:v>2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2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'!$AH$11:$AK$11</c:f>
              <c:numCache>
                <c:formatCode>General</c:formatCode>
                <c:ptCount val="4"/>
                <c:pt idx="0">
                  <c:v>12</c:v>
                </c:pt>
                <c:pt idx="1">
                  <c:v>23</c:v>
                </c:pt>
                <c:pt idx="2">
                  <c:v>3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  <c:layout/>
    </c:title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12</a:t>
                    </a:r>
                    <a:endParaRPr lang="en-US"/>
                  </a:p>
                </c:rich>
              </c:tx>
              <c:showCatName val="1"/>
              <c:showSerName val="1"/>
              <c:showPercent val="1"/>
              <c:separator>
</c:separator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19</a:t>
                    </a:r>
                    <a:endParaRPr lang="en-US"/>
                  </a:p>
                </c:rich>
              </c:tx>
              <c:showCatName val="1"/>
              <c:showSerName val="1"/>
              <c:showPercent val="1"/>
              <c:separator>
</c:separator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7</a:t>
                    </a:r>
                    <a:endParaRPr lang="en-US"/>
                  </a:p>
                </c:rich>
              </c:tx>
              <c:showCatName val="1"/>
              <c:showSerName val="1"/>
              <c:showPercent val="1"/>
              <c:separator>
</c:separator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</a:t>
                    </a:r>
                    <a:endParaRPr lang="en-US"/>
                  </a:p>
                </c:rich>
              </c:tx>
              <c:showCatName val="1"/>
              <c:showSerName val="1"/>
              <c:showPercent val="1"/>
              <c:separator>
</c:separator>
            </c:dLbl>
            <c:showCatName val="1"/>
            <c:showSerName val="1"/>
            <c:showPercent val="1"/>
            <c:separator>
</c:separator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'!$B$11:$E$11</c:f>
              <c:numCache>
                <c:formatCode>General</c:formatCode>
                <c:ptCount val="4"/>
                <c:pt idx="0">
                  <c:v>12</c:v>
                </c:pt>
                <c:pt idx="1">
                  <c:v>19</c:v>
                </c:pt>
                <c:pt idx="2">
                  <c:v>7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'!$AL$11:$AO$11</c:f>
              <c:numCache>
                <c:formatCode>General</c:formatCode>
                <c:ptCount val="4"/>
                <c:pt idx="0">
                  <c:v>12</c:v>
                </c:pt>
                <c:pt idx="1">
                  <c:v>23</c:v>
                </c:pt>
                <c:pt idx="2">
                  <c:v>4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'!$AP$11:$AS$11</c:f>
              <c:numCache>
                <c:formatCode>General</c:formatCode>
                <c:ptCount val="4"/>
                <c:pt idx="0">
                  <c:v>0</c:v>
                </c:pt>
                <c:pt idx="1">
                  <c:v>11</c:v>
                </c:pt>
                <c:pt idx="2">
                  <c:v>27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'!$AT$11:$AW$11</c:f>
              <c:numCache>
                <c:formatCode>General</c:formatCode>
                <c:ptCount val="4"/>
                <c:pt idx="0">
                  <c:v>0</c:v>
                </c:pt>
                <c:pt idx="1">
                  <c:v>7</c:v>
                </c:pt>
                <c:pt idx="2">
                  <c:v>18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'!$AP$11:$AS$11</c:f>
              <c:numCache>
                <c:formatCode>General</c:formatCode>
                <c:ptCount val="4"/>
                <c:pt idx="0">
                  <c:v>9</c:v>
                </c:pt>
                <c:pt idx="1">
                  <c:v>19</c:v>
                </c:pt>
                <c:pt idx="2">
                  <c:v>8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'!$AT$11:$AW$11</c:f>
              <c:numCache>
                <c:formatCode>General</c:formatCode>
                <c:ptCount val="4"/>
                <c:pt idx="0">
                  <c:v>7</c:v>
                </c:pt>
                <c:pt idx="1">
                  <c:v>15</c:v>
                </c:pt>
                <c:pt idx="2">
                  <c:v>15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'!$AP$11:$AS$11</c:f>
              <c:numCache>
                <c:formatCode>General</c:formatCode>
                <c:ptCount val="4"/>
                <c:pt idx="0">
                  <c:v>17</c:v>
                </c:pt>
                <c:pt idx="1">
                  <c:v>17</c:v>
                </c:pt>
                <c:pt idx="2">
                  <c:v>3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'!$AT$11:$AW$11</c:f>
              <c:numCache>
                <c:formatCode>General</c:formatCode>
                <c:ptCount val="4"/>
                <c:pt idx="0">
                  <c:v>16</c:v>
                </c:pt>
                <c:pt idx="1">
                  <c:v>19</c:v>
                </c:pt>
                <c:pt idx="2">
                  <c:v>3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RUOLI E REGOLE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'!$AX$11:$BA$11</c:f>
              <c:numCache>
                <c:formatCode>General</c:formatCode>
                <c:ptCount val="4"/>
                <c:pt idx="0">
                  <c:v>0</c:v>
                </c:pt>
                <c:pt idx="1">
                  <c:v>17</c:v>
                </c:pt>
                <c:pt idx="2">
                  <c:v>20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'!$BB$11:$BE$11</c:f>
              <c:numCache>
                <c:formatCode>General</c:formatCode>
                <c:ptCount val="4"/>
                <c:pt idx="0">
                  <c:v>0</c:v>
                </c:pt>
                <c:pt idx="1">
                  <c:v>16</c:v>
                </c:pt>
                <c:pt idx="2">
                  <c:v>20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RUOLI E REGOLE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'!$AX$11:$BA$11</c:f>
              <c:numCache>
                <c:formatCode>General</c:formatCode>
                <c:ptCount val="4"/>
                <c:pt idx="0">
                  <c:v>12</c:v>
                </c:pt>
                <c:pt idx="1">
                  <c:v>11</c:v>
                </c:pt>
                <c:pt idx="2">
                  <c:v>16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LE CONOSCENZE FONDAMENTALI</a:t>
            </a:r>
          </a:p>
        </c:rich>
      </c:tx>
      <c:layout/>
    </c:title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9</a:t>
                    </a:r>
                    <a:endParaRPr lang="en-US"/>
                  </a:p>
                </c:rich>
              </c:tx>
              <c:showCatName val="1"/>
              <c:showSerName val="1"/>
              <c:showPercent val="1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15</a:t>
                    </a:r>
                    <a:endParaRPr lang="en-US"/>
                  </a:p>
                </c:rich>
              </c:tx>
              <c:showCatName val="1"/>
              <c:showSerName val="1"/>
              <c:showPercent val="1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12</a:t>
                    </a:r>
                    <a:endParaRPr lang="en-US"/>
                  </a:p>
                </c:rich>
              </c:tx>
              <c:showCatName val="1"/>
              <c:showSerName val="1"/>
              <c:showPercent val="1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9</a:t>
                    </a:r>
                    <a:endParaRPr lang="en-US"/>
                  </a:p>
                </c:rich>
              </c:tx>
              <c:showCatName val="1"/>
              <c:showSerName val="1"/>
              <c:showPercent val="1"/>
            </c:dLbl>
            <c:showCatName val="1"/>
            <c:showSer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'!$F$11:$I$11</c:f>
              <c:numCache>
                <c:formatCode>General</c:formatCode>
                <c:ptCount val="4"/>
                <c:pt idx="0">
                  <c:v>9</c:v>
                </c:pt>
                <c:pt idx="1">
                  <c:v>15</c:v>
                </c:pt>
                <c:pt idx="2">
                  <c:v>12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'!$BB$11:$BE$11</c:f>
              <c:numCache>
                <c:formatCode>General</c:formatCode>
                <c:ptCount val="4"/>
                <c:pt idx="0">
                  <c:v>6</c:v>
                </c:pt>
                <c:pt idx="1">
                  <c:v>22</c:v>
                </c:pt>
                <c:pt idx="2">
                  <c:v>9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RUOLI E REGOLE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'!$AX$11:$BA$11</c:f>
              <c:numCache>
                <c:formatCode>General</c:formatCode>
                <c:ptCount val="4"/>
                <c:pt idx="0">
                  <c:v>15</c:v>
                </c:pt>
                <c:pt idx="1">
                  <c:v>16</c:v>
                </c:pt>
                <c:pt idx="2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'!$BB$11:$BE$11</c:f>
              <c:numCache>
                <c:formatCode>General</c:formatCode>
                <c:ptCount val="4"/>
                <c:pt idx="0">
                  <c:v>15</c:v>
                </c:pt>
                <c:pt idx="1">
                  <c:v>14</c:v>
                </c:pt>
                <c:pt idx="2">
                  <c:v>8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VALUTA IL PERCORSO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'!$BF$11:$BI$11</c:f>
              <c:numCache>
                <c:formatCode>General</c:formatCode>
                <c:ptCount val="4"/>
                <c:pt idx="0">
                  <c:v>0</c:v>
                </c:pt>
                <c:pt idx="1">
                  <c:v>8</c:v>
                </c:pt>
                <c:pt idx="2">
                  <c:v>29</c:v>
                </c:pt>
                <c:pt idx="3">
                  <c:v>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'!$BJ$11:$BM$11</c:f>
              <c:numCache>
                <c:formatCode>General</c:formatCode>
                <c:ptCount val="4"/>
                <c:pt idx="0">
                  <c:v>0</c:v>
                </c:pt>
                <c:pt idx="1">
                  <c:v>12</c:v>
                </c:pt>
                <c:pt idx="2">
                  <c:v>23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VALUTA IL PERCORSO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'!$BF$11:$BI$11</c:f>
              <c:numCache>
                <c:formatCode>General</c:formatCode>
                <c:ptCount val="4"/>
                <c:pt idx="0">
                  <c:v>6</c:v>
                </c:pt>
                <c:pt idx="1">
                  <c:v>16</c:v>
                </c:pt>
                <c:pt idx="2">
                  <c:v>13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'!$BJ$11:$BM$11</c:f>
              <c:numCache>
                <c:formatCode>General</c:formatCode>
                <c:ptCount val="4"/>
                <c:pt idx="0">
                  <c:v>8</c:v>
                </c:pt>
                <c:pt idx="1">
                  <c:v>20</c:v>
                </c:pt>
                <c:pt idx="2">
                  <c:v>10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VALUTA IL PERCORSO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'!$BF$11:$BI$11</c:f>
              <c:numCache>
                <c:formatCode>General</c:formatCode>
                <c:ptCount val="4"/>
                <c:pt idx="0">
                  <c:v>13</c:v>
                </c:pt>
                <c:pt idx="1">
                  <c:v>15</c:v>
                </c:pt>
                <c:pt idx="2">
                  <c:v>9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'!$BJ$11:$BM$11</c:f>
              <c:numCache>
                <c:formatCode>General</c:formatCode>
                <c:ptCount val="4"/>
                <c:pt idx="0">
                  <c:v>12</c:v>
                </c:pt>
                <c:pt idx="1">
                  <c:v>18</c:v>
                </c:pt>
                <c:pt idx="2">
                  <c:v>7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2'!$B$11:$E$11</c:f>
              <c:numCache>
                <c:formatCode>General</c:formatCode>
                <c:ptCount val="4"/>
                <c:pt idx="0">
                  <c:v>0</c:v>
                </c:pt>
                <c:pt idx="1">
                  <c:v>34</c:v>
                </c:pt>
                <c:pt idx="2">
                  <c:v>19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  <c:layout/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eparator>
</c:separator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'!$B$11:$E$11</c:f>
              <c:numCache>
                <c:formatCode>General</c:formatCode>
                <c:ptCount val="4"/>
                <c:pt idx="0">
                  <c:v>18</c:v>
                </c:pt>
                <c:pt idx="1">
                  <c:v>17</c:v>
                </c:pt>
                <c:pt idx="2">
                  <c:v>3</c:v>
                </c:pt>
                <c:pt idx="3">
                  <c:v>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LE CONOSCENZE FONDAMENTALI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2'!$F$11:$I$11</c:f>
              <c:numCache>
                <c:formatCode>General</c:formatCode>
                <c:ptCount val="4"/>
                <c:pt idx="0">
                  <c:v>0</c:v>
                </c:pt>
                <c:pt idx="1">
                  <c:v>33</c:v>
                </c:pt>
                <c:pt idx="2">
                  <c:v>17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2'!$B$11:$E$11</c:f>
              <c:numCache>
                <c:formatCode>General</c:formatCode>
                <c:ptCount val="4"/>
                <c:pt idx="0">
                  <c:v>10</c:v>
                </c:pt>
                <c:pt idx="1">
                  <c:v>30</c:v>
                </c:pt>
                <c:pt idx="2">
                  <c:v>13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LE CONOSCENZE FONDAMENTALI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2'!$F$11:$I$11</c:f>
              <c:numCache>
                <c:formatCode>General</c:formatCode>
                <c:ptCount val="4"/>
                <c:pt idx="0">
                  <c:v>9</c:v>
                </c:pt>
                <c:pt idx="1">
                  <c:v>25</c:v>
                </c:pt>
                <c:pt idx="2">
                  <c:v>15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2'!$B$11:$E$11</c:f>
              <c:numCache>
                <c:formatCode>General</c:formatCode>
                <c:ptCount val="4"/>
                <c:pt idx="0">
                  <c:v>24</c:v>
                </c:pt>
                <c:pt idx="1">
                  <c:v>15</c:v>
                </c:pt>
                <c:pt idx="2">
                  <c:v>15</c:v>
                </c:pt>
                <c:pt idx="3">
                  <c:v>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LE CONOSCENZE FONDAMENTALI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2'!$F$11:$I$11</c:f>
              <c:numCache>
                <c:formatCode>General</c:formatCode>
                <c:ptCount val="4"/>
                <c:pt idx="0">
                  <c:v>9</c:v>
                </c:pt>
                <c:pt idx="1">
                  <c:v>25</c:v>
                </c:pt>
                <c:pt idx="2">
                  <c:v>15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INTERAGISCE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2'!$J$11:$M$11</c:f>
              <c:numCache>
                <c:formatCode>General</c:formatCode>
                <c:ptCount val="4"/>
                <c:pt idx="0">
                  <c:v>0</c:v>
                </c:pt>
                <c:pt idx="1">
                  <c:v>26</c:v>
                </c:pt>
                <c:pt idx="2">
                  <c:v>22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2'!$N$11:$Q$11</c:f>
              <c:numCache>
                <c:formatCode>General</c:formatCode>
                <c:ptCount val="4"/>
                <c:pt idx="0">
                  <c:v>0</c:v>
                </c:pt>
                <c:pt idx="1">
                  <c:v>25</c:v>
                </c:pt>
                <c:pt idx="2">
                  <c:v>21</c:v>
                </c:pt>
                <c:pt idx="3">
                  <c:v>13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INTERAGISCE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2'!$J$11:$M$11</c:f>
              <c:numCache>
                <c:formatCode>General</c:formatCode>
                <c:ptCount val="4"/>
                <c:pt idx="0">
                  <c:v>8</c:v>
                </c:pt>
                <c:pt idx="1">
                  <c:v>22</c:v>
                </c:pt>
                <c:pt idx="2">
                  <c:v>22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2'!$N$11:$Q$11</c:f>
              <c:numCache>
                <c:formatCode>General</c:formatCode>
                <c:ptCount val="4"/>
                <c:pt idx="0">
                  <c:v>8</c:v>
                </c:pt>
                <c:pt idx="1">
                  <c:v>22</c:v>
                </c:pt>
                <c:pt idx="2">
                  <c:v>21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5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INTERAGISCE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2'!$J$11:$M$11</c:f>
              <c:numCache>
                <c:formatCode>General</c:formatCode>
                <c:ptCount val="4"/>
                <c:pt idx="0">
                  <c:v>17</c:v>
                </c:pt>
                <c:pt idx="1">
                  <c:v>18</c:v>
                </c:pt>
                <c:pt idx="2">
                  <c:v>19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LE CONOSCENZE FONDAMENTALI</a:t>
            </a:r>
          </a:p>
        </c:rich>
      </c:tx>
      <c:layout/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'!$F$11:$I$11</c:f>
              <c:numCache>
                <c:formatCode>General</c:formatCode>
                <c:ptCount val="4"/>
                <c:pt idx="0">
                  <c:v>17</c:v>
                </c:pt>
                <c:pt idx="1">
                  <c:v>17</c:v>
                </c:pt>
                <c:pt idx="2">
                  <c:v>10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SCRIVE E DESCRIVE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2'!$N$11:$Q$11</c:f>
              <c:numCache>
                <c:formatCode>General</c:formatCode>
                <c:ptCount val="4"/>
                <c:pt idx="0">
                  <c:v>17</c:v>
                </c:pt>
                <c:pt idx="1">
                  <c:v>17</c:v>
                </c:pt>
                <c:pt idx="2">
                  <c:v>20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2'!$R$11:$U$11</c:f>
              <c:numCache>
                <c:formatCode>General</c:formatCode>
                <c:ptCount val="4"/>
                <c:pt idx="0">
                  <c:v>0</c:v>
                </c:pt>
                <c:pt idx="1">
                  <c:v>27</c:v>
                </c:pt>
                <c:pt idx="2">
                  <c:v>21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2'!$V$11:$Y$11</c:f>
              <c:numCache>
                <c:formatCode>General</c:formatCode>
                <c:ptCount val="4"/>
                <c:pt idx="0">
                  <c:v>0</c:v>
                </c:pt>
                <c:pt idx="1">
                  <c:v>35</c:v>
                </c:pt>
                <c:pt idx="2">
                  <c:v>15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2'!$R$11:$U$11</c:f>
              <c:numCache>
                <c:formatCode>General</c:formatCode>
                <c:ptCount val="4"/>
                <c:pt idx="0">
                  <c:v>10</c:v>
                </c:pt>
                <c:pt idx="1">
                  <c:v>22</c:v>
                </c:pt>
                <c:pt idx="2">
                  <c:v>18</c:v>
                </c:pt>
                <c:pt idx="3">
                  <c:v>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2'!$V$11:$Y$11</c:f>
              <c:numCache>
                <c:formatCode>General</c:formatCode>
                <c:ptCount val="4"/>
                <c:pt idx="0">
                  <c:v>12</c:v>
                </c:pt>
                <c:pt idx="1">
                  <c:v>31</c:v>
                </c:pt>
                <c:pt idx="2">
                  <c:v>7</c:v>
                </c:pt>
                <c:pt idx="3">
                  <c:v>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E RISOLVE PROBLEMI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2'!$R$11:$U$11</c:f>
              <c:numCache>
                <c:formatCode>General</c:formatCode>
                <c:ptCount val="4"/>
                <c:pt idx="0">
                  <c:v>15</c:v>
                </c:pt>
                <c:pt idx="1">
                  <c:v>18</c:v>
                </c:pt>
                <c:pt idx="2">
                  <c:v>20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OSSERVA E ANALIZZA FATTI E FENOMENI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2'!$V$11:$Y$11</c:f>
              <c:numCache>
                <c:formatCode>General</c:formatCode>
                <c:ptCount val="4"/>
                <c:pt idx="0">
                  <c:v>16</c:v>
                </c:pt>
                <c:pt idx="1">
                  <c:v>18</c:v>
                </c:pt>
                <c:pt idx="2">
                  <c:v>16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2'!$Z$11:$AC$11</c:f>
              <c:numCache>
                <c:formatCode>General</c:formatCode>
                <c:ptCount val="4"/>
                <c:pt idx="0">
                  <c:v>0</c:v>
                </c:pt>
                <c:pt idx="1">
                  <c:v>37</c:v>
                </c:pt>
                <c:pt idx="2">
                  <c:v>14</c:v>
                </c:pt>
                <c:pt idx="3">
                  <c:v>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2'!$AD$11:$AG$11</c:f>
              <c:numCache>
                <c:formatCode>General</c:formatCode>
                <c:ptCount val="4"/>
                <c:pt idx="0">
                  <c:v>2</c:v>
                </c:pt>
                <c:pt idx="1">
                  <c:v>33</c:v>
                </c:pt>
                <c:pt idx="2">
                  <c:v>16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6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2'!$Z$11:$AC$11</c:f>
              <c:numCache>
                <c:formatCode>General</c:formatCode>
                <c:ptCount val="4"/>
                <c:pt idx="0">
                  <c:v>8</c:v>
                </c:pt>
                <c:pt idx="1">
                  <c:v>30</c:v>
                </c:pt>
                <c:pt idx="2">
                  <c:v>14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INTERAGISCE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'!$J$11:$M$11</c:f>
              <c:numCache>
                <c:formatCode>General</c:formatCode>
                <c:ptCount val="4"/>
                <c:pt idx="0">
                  <c:v>0</c:v>
                </c:pt>
                <c:pt idx="1">
                  <c:v>5</c:v>
                </c:pt>
                <c:pt idx="2">
                  <c:v>19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2'!$AD$11:$AG$11</c:f>
              <c:numCache>
                <c:formatCode>General</c:formatCode>
                <c:ptCount val="4"/>
                <c:pt idx="0">
                  <c:v>5</c:v>
                </c:pt>
                <c:pt idx="1">
                  <c:v>33</c:v>
                </c:pt>
                <c:pt idx="2">
                  <c:v>14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DISTINGUE E CLASSIFICA GLI ELEMENTI DEI VARI LINGUAGGI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2'!$Z$11:$AC$11</c:f>
              <c:numCache>
                <c:formatCode>General</c:formatCode>
                <c:ptCount val="4"/>
                <c:pt idx="0">
                  <c:v>29</c:v>
                </c:pt>
                <c:pt idx="1">
                  <c:v>13</c:v>
                </c:pt>
                <c:pt idx="2">
                  <c:v>14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INDIVIDUA LA RELAZIONE SPAZIO-TEMPO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2'!$AD$11:$AG$11</c:f>
              <c:numCache>
                <c:formatCode>General</c:formatCode>
                <c:ptCount val="4"/>
                <c:pt idx="0">
                  <c:v>22</c:v>
                </c:pt>
                <c:pt idx="1">
                  <c:v>23</c:v>
                </c:pt>
                <c:pt idx="2">
                  <c:v>11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spPr>
            <a:ln w="9525" cap="flat" cmpd="sng" algn="ctr">
              <a:solidFill>
                <a:srgbClr val="8064A2">
                  <a:shade val="50000"/>
                  <a:shade val="95000"/>
                  <a:satMod val="105000"/>
                </a:srgbClr>
              </a:solidFill>
              <a:prstDash val="solid"/>
              <a:round/>
            </a:ln>
            <a:effectLst/>
          </c:spPr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2'!$AH$11:$AK$11</c:f>
              <c:numCache>
                <c:formatCode>General</c:formatCode>
                <c:ptCount val="4"/>
                <c:pt idx="0">
                  <c:v>0</c:v>
                </c:pt>
                <c:pt idx="1">
                  <c:v>22</c:v>
                </c:pt>
                <c:pt idx="2">
                  <c:v>26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2'!$AL$11:$AO$11</c:f>
              <c:numCache>
                <c:formatCode>General</c:formatCode>
                <c:ptCount val="4"/>
                <c:pt idx="0">
                  <c:v>0</c:v>
                </c:pt>
                <c:pt idx="1">
                  <c:v>20</c:v>
                </c:pt>
                <c:pt idx="2">
                  <c:v>28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2'!$AH$11:$AK$11</c:f>
              <c:numCache>
                <c:formatCode>General</c:formatCode>
                <c:ptCount val="4"/>
                <c:pt idx="0">
                  <c:v>6</c:v>
                </c:pt>
                <c:pt idx="1">
                  <c:v>28</c:v>
                </c:pt>
                <c:pt idx="2">
                  <c:v>20</c:v>
                </c:pt>
                <c:pt idx="3">
                  <c:v>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2'!$AL$11:$AO$11</c:f>
              <c:numCache>
                <c:formatCode>General</c:formatCode>
                <c:ptCount val="4"/>
                <c:pt idx="0">
                  <c:v>5</c:v>
                </c:pt>
                <c:pt idx="1">
                  <c:v>21</c:v>
                </c:pt>
                <c:pt idx="2">
                  <c:v>23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CONOSCE LE FUNZIONI E LA SINTASSI DI BASE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2'!$AH$11:$AK$11</c:f>
              <c:numCache>
                <c:formatCode>General</c:formatCode>
                <c:ptCount val="4"/>
                <c:pt idx="0">
                  <c:v>15</c:v>
                </c:pt>
                <c:pt idx="1">
                  <c:v>21</c:v>
                </c:pt>
                <c:pt idx="2">
                  <c:v>20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I MEZZI DI COMUNICAZIONE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2'!$AL$11:$AO$11</c:f>
              <c:numCache>
                <c:formatCode>General</c:formatCode>
                <c:ptCount val="4"/>
                <c:pt idx="0">
                  <c:v>16</c:v>
                </c:pt>
                <c:pt idx="1">
                  <c:v>20</c:v>
                </c:pt>
                <c:pt idx="2">
                  <c:v>21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2'!$AP$11:$AS$11</c:f>
              <c:numCache>
                <c:formatCode>General</c:formatCode>
                <c:ptCount val="4"/>
                <c:pt idx="0">
                  <c:v>0</c:v>
                </c:pt>
                <c:pt idx="1">
                  <c:v>22</c:v>
                </c:pt>
                <c:pt idx="2">
                  <c:v>28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 algn="ctr">
              <a:defRPr/>
            </a:pPr>
            <a:r>
              <a:rPr lang="en-US"/>
              <a:t>SCRIVE E DESCRIVE</a:t>
            </a:r>
          </a:p>
        </c:rich>
      </c:tx>
      <c:layout>
        <c:manualLayout>
          <c:xMode val="edge"/>
          <c:yMode val="edge"/>
          <c:x val="0.30630829093240908"/>
          <c:y val="3.1350051715242785E-2"/>
        </c:manualLayout>
      </c:layout>
    </c:title>
    <c:view3D>
      <c:rAngAx val="1"/>
    </c:view3D>
    <c:plotArea>
      <c:layout/>
      <c:bar3DChart>
        <c:barDir val="col"/>
        <c:grouping val="clustered"/>
        <c:ser>
          <c:idx val="0"/>
          <c:order val="0"/>
          <c:spPr>
            <a:solidFill>
              <a:srgbClr val="FF9900"/>
            </a:solidFill>
            <a:ln>
              <a:noFill/>
            </a:ln>
          </c:spPr>
          <c:dLbls>
            <c:showVal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'!$N$11:$Q$11</c:f>
              <c:numCache>
                <c:formatCode>General</c:formatCode>
                <c:ptCount val="4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</c:numCache>
            </c:numRef>
          </c:val>
        </c:ser>
        <c:dLbls/>
        <c:shape val="box"/>
        <c:axId val="152581632"/>
        <c:axId val="152583168"/>
        <c:axId val="0"/>
      </c:bar3DChart>
      <c:catAx>
        <c:axId val="152581632"/>
        <c:scaling>
          <c:orientation val="minMax"/>
        </c:scaling>
        <c:axPos val="b"/>
        <c:tickLblPos val="nextTo"/>
        <c:crossAx val="152583168"/>
        <c:crosses val="autoZero"/>
        <c:auto val="1"/>
        <c:lblAlgn val="ctr"/>
        <c:lblOffset val="100"/>
      </c:catAx>
      <c:valAx>
        <c:axId val="152583168"/>
        <c:scaling>
          <c:orientation val="minMax"/>
          <c:max val="100"/>
        </c:scaling>
        <c:axPos val="l"/>
        <c:majorGridlines/>
        <c:numFmt formatCode="General" sourceLinked="1"/>
        <c:tickLblPos val="nextTo"/>
        <c:crossAx val="152581632"/>
        <c:crosses val="autoZero"/>
        <c:crossBetween val="between"/>
      </c:valAx>
    </c:plotArea>
    <c:plotVisOnly val="1"/>
    <c:dispBlanksAs val="gap"/>
  </c:chart>
  <c:externalData r:id="rId1"/>
</c:chartSpace>
</file>

<file path=ppt/charts/chart8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2'!$AT$11:$AW$11</c:f>
              <c:numCache>
                <c:formatCode>General</c:formatCode>
                <c:ptCount val="4"/>
                <c:pt idx="0">
                  <c:v>0</c:v>
                </c:pt>
                <c:pt idx="1">
                  <c:v>23</c:v>
                </c:pt>
                <c:pt idx="2">
                  <c:v>25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2'!$AP$11:$AS$11</c:f>
              <c:numCache>
                <c:formatCode>General</c:formatCode>
                <c:ptCount val="4"/>
                <c:pt idx="0">
                  <c:v>11</c:v>
                </c:pt>
                <c:pt idx="1">
                  <c:v>18</c:v>
                </c:pt>
                <c:pt idx="2">
                  <c:v>23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2'!$AT$11:$AW$11</c:f>
              <c:numCache>
                <c:formatCode>General</c:formatCode>
                <c:ptCount val="4"/>
                <c:pt idx="0">
                  <c:v>5</c:v>
                </c:pt>
                <c:pt idx="1">
                  <c:v>21</c:v>
                </c:pt>
                <c:pt idx="2">
                  <c:v>22</c:v>
                </c:pt>
                <c:pt idx="3">
                  <c:v>10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PONE DOMANDE PERTINENTI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2'!$AP$11:$AS$11</c:f>
              <c:numCache>
                <c:formatCode>General</c:formatCode>
                <c:ptCount val="4"/>
                <c:pt idx="0">
                  <c:v>20</c:v>
                </c:pt>
                <c:pt idx="1">
                  <c:v>21</c:v>
                </c:pt>
                <c:pt idx="2">
                  <c:v>16</c:v>
                </c:pt>
                <c:pt idx="3">
                  <c:v>2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APPLICA STRATEGIE DI STUDIO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2'!$AT$11:$AW$11</c:f>
              <c:numCache>
                <c:formatCode>General</c:formatCode>
                <c:ptCount val="4"/>
                <c:pt idx="0">
                  <c:v>12</c:v>
                </c:pt>
                <c:pt idx="1">
                  <c:v>27</c:v>
                </c:pt>
                <c:pt idx="2">
                  <c:v>12</c:v>
                </c:pt>
                <c:pt idx="3">
                  <c:v>8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RUOLI E REGOLE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2'!$AX$11:$BA$11</c:f>
              <c:numCache>
                <c:formatCode>General</c:formatCode>
                <c:ptCount val="4"/>
                <c:pt idx="0">
                  <c:v>8</c:v>
                </c:pt>
                <c:pt idx="1">
                  <c:v>33</c:v>
                </c:pt>
                <c:pt idx="2">
                  <c:v>11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2'!$BB$11:$BE$11</c:f>
              <c:numCache>
                <c:formatCode>General</c:formatCode>
                <c:ptCount val="4"/>
                <c:pt idx="0">
                  <c:v>4</c:v>
                </c:pt>
                <c:pt idx="1">
                  <c:v>35</c:v>
                </c:pt>
                <c:pt idx="2">
                  <c:v>12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RUOLI E REGOLE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2'!$AX$11:$BA$11</c:f>
              <c:numCache>
                <c:formatCode>General</c:formatCode>
                <c:ptCount val="4"/>
                <c:pt idx="0">
                  <c:v>8</c:v>
                </c:pt>
                <c:pt idx="1">
                  <c:v>31</c:v>
                </c:pt>
                <c:pt idx="2">
                  <c:v>13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2'!$BB$11:$BE$11</c:f>
              <c:numCache>
                <c:formatCode>General</c:formatCode>
                <c:ptCount val="4"/>
                <c:pt idx="0">
                  <c:v>7</c:v>
                </c:pt>
                <c:pt idx="1">
                  <c:v>31</c:v>
                </c:pt>
                <c:pt idx="2">
                  <c:v>11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8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RICONOSCE RUOLI E REGOLE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2'!$AX$11:$BA$11</c:f>
              <c:numCache>
                <c:formatCode>General</c:formatCode>
                <c:ptCount val="4"/>
                <c:pt idx="0">
                  <c:v>15</c:v>
                </c:pt>
                <c:pt idx="1">
                  <c:v>21</c:v>
                </c:pt>
                <c:pt idx="2">
                  <c:v>17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INTERAGISCE 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1  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1  '!$J$11:$M$11</c:f>
              <c:numCache>
                <c:formatCode>General</c:formatCode>
                <c:ptCount val="4"/>
                <c:pt idx="0">
                  <c:v>6</c:v>
                </c:pt>
                <c:pt idx="1">
                  <c:v>18</c:v>
                </c:pt>
                <c:pt idx="2">
                  <c:v>12</c:v>
                </c:pt>
                <c:pt idx="3">
                  <c:v>3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ASSUME COMPORTAMENTI RISPETTOSI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2'!$BB$11:$BE$11</c:f>
              <c:numCache>
                <c:formatCode>General</c:formatCode>
                <c:ptCount val="4"/>
                <c:pt idx="0">
                  <c:v>14</c:v>
                </c:pt>
                <c:pt idx="1">
                  <c:v>21</c:v>
                </c:pt>
                <c:pt idx="2">
                  <c:v>18</c:v>
                </c:pt>
                <c:pt idx="3">
                  <c:v>6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VALUTA IL PERCORSO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2'!$BF$11:$BI$11</c:f>
              <c:numCache>
                <c:formatCode>General</c:formatCode>
                <c:ptCount val="4"/>
                <c:pt idx="0">
                  <c:v>0</c:v>
                </c:pt>
                <c:pt idx="1">
                  <c:v>32</c:v>
                </c:pt>
                <c:pt idx="2">
                  <c:v>16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2'!$BJ$11:$BM$11</c:f>
              <c:numCache>
                <c:formatCode>General</c:formatCode>
                <c:ptCount val="4"/>
                <c:pt idx="0">
                  <c:v>10</c:v>
                </c:pt>
                <c:pt idx="1">
                  <c:v>29</c:v>
                </c:pt>
                <c:pt idx="2">
                  <c:v>9</c:v>
                </c:pt>
                <c:pt idx="3">
                  <c:v>11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VALUTA IL PERCORSO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2'!$BF$11:$BI$11</c:f>
              <c:numCache>
                <c:formatCode>General</c:formatCode>
                <c:ptCount val="4"/>
                <c:pt idx="0">
                  <c:v>6</c:v>
                </c:pt>
                <c:pt idx="1">
                  <c:v>25</c:v>
                </c:pt>
                <c:pt idx="2">
                  <c:v>20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2'!$BJ$11:$BM$11</c:f>
              <c:numCache>
                <c:formatCode>General</c:formatCode>
                <c:ptCount val="4"/>
                <c:pt idx="0">
                  <c:v>12</c:v>
                </c:pt>
                <c:pt idx="1">
                  <c:v>25</c:v>
                </c:pt>
                <c:pt idx="2">
                  <c:v>17</c:v>
                </c:pt>
                <c:pt idx="3">
                  <c:v>4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VALUTA IL PERCORSO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2'!$BF$11:$BI$11</c:f>
              <c:numCache>
                <c:formatCode>General</c:formatCode>
                <c:ptCount val="4"/>
                <c:pt idx="0">
                  <c:v>11</c:v>
                </c:pt>
                <c:pt idx="1">
                  <c:v>27</c:v>
                </c:pt>
                <c:pt idx="2">
                  <c:v>14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PRENDE DECISIONI DA SOLO E/O IN GRUPPO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  2'!$A$15:$A$18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  2'!$BJ$11:$BM$11</c:f>
              <c:numCache>
                <c:formatCode>General</c:formatCode>
                <c:ptCount val="4"/>
                <c:pt idx="0">
                  <c:v>16</c:v>
                </c:pt>
                <c:pt idx="1">
                  <c:v>23</c:v>
                </c:pt>
                <c:pt idx="2">
                  <c:v>15</c:v>
                </c:pt>
                <c:pt idx="3">
                  <c:v>5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3'!$B$12:$E$12</c:f>
              <c:numCache>
                <c:formatCode>General</c:formatCode>
                <c:ptCount val="4"/>
                <c:pt idx="0">
                  <c:v>3</c:v>
                </c:pt>
                <c:pt idx="1">
                  <c:v>30</c:v>
                </c:pt>
                <c:pt idx="2">
                  <c:v>25</c:v>
                </c:pt>
                <c:pt idx="3">
                  <c:v>9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UTILIZZA LE CONOSCENZE FONDAMENTALI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3'!$F$12:$I$12</c:f>
              <c:numCache>
                <c:formatCode>General</c:formatCode>
                <c:ptCount val="4"/>
                <c:pt idx="0">
                  <c:v>0</c:v>
                </c:pt>
                <c:pt idx="1">
                  <c:v>33</c:v>
                </c:pt>
                <c:pt idx="2">
                  <c:v>24</c:v>
                </c:pt>
                <c:pt idx="3">
                  <c:v>10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9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style val="34"/>
  <c:chart>
    <c:title>
      <c:tx>
        <c:rich>
          <a:bodyPr/>
          <a:lstStyle/>
          <a:p>
            <a:pPr>
              <a:defRPr/>
            </a:pPr>
            <a:r>
              <a:rPr lang="en-US"/>
              <a:t>ASCOLTA COMPRENDE E RIFERISCE</a:t>
            </a:r>
          </a:p>
        </c:rich>
      </c:tx>
    </c:title>
    <c:plotArea>
      <c:layout/>
      <c:pieChart>
        <c:varyColors val="1"/>
        <c:ser>
          <c:idx val="0"/>
          <c:order val="0"/>
          <c:dLbls>
            <c:showCatName val="1"/>
            <c:showPercent val="1"/>
            <c:showLeaderLines val="1"/>
          </c:dLbls>
          <c:cat>
            <c:strRef>
              <c:f>'SCUOLA PRIMARIA 3'!$A$14:$A$17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'SCUOLA PRIMARIA 3'!$B$12:$E$12</c:f>
              <c:numCache>
                <c:formatCode>General</c:formatCode>
                <c:ptCount val="4"/>
                <c:pt idx="0">
                  <c:v>10</c:v>
                </c:pt>
                <c:pt idx="1">
                  <c:v>24</c:v>
                </c:pt>
                <c:pt idx="2">
                  <c:v>26</c:v>
                </c:pt>
                <c:pt idx="3">
                  <c:v>7</c:v>
                </c:pt>
              </c:numCache>
            </c:numRef>
          </c:val>
        </c:ser>
        <c:dLbls>
          <c:showCatName val="1"/>
          <c:showPercent val="1"/>
        </c:dLbls>
        <c:firstSliceAng val="0"/>
      </c:pieChart>
    </c:plotArea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CD441B-8AAD-480F-BA14-9DF57B11E771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48D210-EB3C-48B3-87A7-55041E3116F7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6218741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5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6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2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3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426529019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105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106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107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4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426529019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5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42652901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57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58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59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81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82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48D210-EB3C-48B3-87A7-55041E3116F7}" type="slidenum">
              <a:rPr lang="it-IT" smtClean="0"/>
              <a:pPr/>
              <a:t>83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490067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21913398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1533330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33229611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33229498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8246111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9279758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6685842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374057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26747322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24596820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594607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C5AE4C-A533-48E5-8ADB-446E92DDEB62}" type="datetimeFigureOut">
              <a:rPr lang="it-IT" smtClean="0"/>
              <a:pPr/>
              <a:t>12/07/2017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0F48FE-B4CD-438B-8EFE-F1465F2E55FE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10153879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7.xml"/></Relationships>
</file>

<file path=ppt/slides/_rels/slide10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0.xml"/><Relationship Id="rId2" Type="http://schemas.openxmlformats.org/officeDocument/2006/relationships/chart" Target="../charts/chart189.xml"/><Relationship Id="rId1" Type="http://schemas.openxmlformats.org/officeDocument/2006/relationships/slideLayout" Target="../slideLayouts/slideLayout7.xml"/></Relationships>
</file>

<file path=ppt/slides/_rels/slide10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2.xml"/><Relationship Id="rId2" Type="http://schemas.openxmlformats.org/officeDocument/2006/relationships/chart" Target="../charts/chart191.xml"/><Relationship Id="rId1" Type="http://schemas.openxmlformats.org/officeDocument/2006/relationships/slideLayout" Target="../slideLayouts/slideLayout7.xml"/></Relationships>
</file>

<file path=ppt/slides/_rels/slide10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4.xml"/><Relationship Id="rId2" Type="http://schemas.openxmlformats.org/officeDocument/2006/relationships/chart" Target="../charts/chart193.xml"/><Relationship Id="rId1" Type="http://schemas.openxmlformats.org/officeDocument/2006/relationships/slideLayout" Target="../slideLayouts/slideLayout7.xml"/></Relationships>
</file>

<file path=ppt/slides/_rels/slide10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6.xml"/><Relationship Id="rId2" Type="http://schemas.openxmlformats.org/officeDocument/2006/relationships/chart" Target="../charts/chart195.xml"/><Relationship Id="rId1" Type="http://schemas.openxmlformats.org/officeDocument/2006/relationships/slideLayout" Target="../slideLayouts/slideLayout7.xml"/></Relationships>
</file>

<file path=ppt/slides/_rels/slide10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8.xml"/><Relationship Id="rId2" Type="http://schemas.openxmlformats.org/officeDocument/2006/relationships/chart" Target="../charts/chart197.xml"/><Relationship Id="rId1" Type="http://schemas.openxmlformats.org/officeDocument/2006/relationships/slideLayout" Target="../slideLayouts/slideLayout7.xml"/></Relationships>
</file>

<file path=ppt/slides/_rels/slide10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9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200.xml"/></Relationships>
</file>

<file path=ppt/slides/_rels/slide10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1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202.xml"/></Relationships>
</file>

<file path=ppt/slides/_rels/slide10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3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204.xml"/></Relationships>
</file>

<file path=ppt/slides/_rels/slide10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6.xml"/><Relationship Id="rId2" Type="http://schemas.openxmlformats.org/officeDocument/2006/relationships/chart" Target="../charts/chart205.xml"/><Relationship Id="rId1" Type="http://schemas.openxmlformats.org/officeDocument/2006/relationships/slideLayout" Target="../slideLayouts/slideLayout7.xml"/></Relationships>
</file>

<file path=ppt/slides/_rels/slide10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8.xml"/><Relationship Id="rId2" Type="http://schemas.openxmlformats.org/officeDocument/2006/relationships/chart" Target="../charts/chart207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7.xml"/></Relationships>
</file>

<file path=ppt/slides/_rels/slide1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10.xml"/><Relationship Id="rId2" Type="http://schemas.openxmlformats.org/officeDocument/2006/relationships/chart" Target="../charts/chart209.xml"/><Relationship Id="rId1" Type="http://schemas.openxmlformats.org/officeDocument/2006/relationships/slideLayout" Target="../slideLayouts/slideLayout7.xml"/></Relationships>
</file>

<file path=ppt/slides/_rels/slide1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12.xml"/><Relationship Id="rId2" Type="http://schemas.openxmlformats.org/officeDocument/2006/relationships/chart" Target="../charts/chart211.xml"/><Relationship Id="rId1" Type="http://schemas.openxmlformats.org/officeDocument/2006/relationships/slideLayout" Target="../slideLayouts/slideLayout7.xml"/></Relationships>
</file>

<file path=ppt/slides/_rels/slide1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14.xml"/><Relationship Id="rId2" Type="http://schemas.openxmlformats.org/officeDocument/2006/relationships/chart" Target="../charts/chart213.xml"/><Relationship Id="rId1" Type="http://schemas.openxmlformats.org/officeDocument/2006/relationships/slideLayout" Target="../slideLayouts/slideLayout7.xml"/></Relationships>
</file>

<file path=ppt/slides/_rels/slide1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16.xml"/><Relationship Id="rId2" Type="http://schemas.openxmlformats.org/officeDocument/2006/relationships/chart" Target="../charts/chart215.xml"/><Relationship Id="rId1" Type="http://schemas.openxmlformats.org/officeDocument/2006/relationships/slideLayout" Target="../slideLayouts/slideLayout7.xml"/></Relationships>
</file>

<file path=ppt/slides/_rels/slide1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18.xml"/><Relationship Id="rId2" Type="http://schemas.openxmlformats.org/officeDocument/2006/relationships/chart" Target="../charts/chart217.xml"/><Relationship Id="rId1" Type="http://schemas.openxmlformats.org/officeDocument/2006/relationships/slideLayout" Target="../slideLayouts/slideLayout7.xml"/></Relationships>
</file>

<file path=ppt/slides/_rels/slide1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0.xml"/><Relationship Id="rId2" Type="http://schemas.openxmlformats.org/officeDocument/2006/relationships/chart" Target="../charts/chart219.xml"/><Relationship Id="rId1" Type="http://schemas.openxmlformats.org/officeDocument/2006/relationships/slideLayout" Target="../slideLayouts/slideLayout7.xml"/></Relationships>
</file>

<file path=ppt/slides/_rels/slide1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2.xml"/><Relationship Id="rId2" Type="http://schemas.openxmlformats.org/officeDocument/2006/relationships/chart" Target="../charts/chart221.xml"/><Relationship Id="rId1" Type="http://schemas.openxmlformats.org/officeDocument/2006/relationships/slideLayout" Target="../slideLayouts/slideLayout7.xml"/></Relationships>
</file>

<file path=ppt/slides/_rels/slide1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4.xml"/><Relationship Id="rId2" Type="http://schemas.openxmlformats.org/officeDocument/2006/relationships/chart" Target="../charts/chart223.xml"/><Relationship Id="rId1" Type="http://schemas.openxmlformats.org/officeDocument/2006/relationships/slideLayout" Target="../slideLayouts/slideLayout7.xml"/></Relationships>
</file>

<file path=ppt/slides/_rels/slide11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6.xml"/><Relationship Id="rId2" Type="http://schemas.openxmlformats.org/officeDocument/2006/relationships/chart" Target="../charts/chart225.xml"/><Relationship Id="rId1" Type="http://schemas.openxmlformats.org/officeDocument/2006/relationships/slideLayout" Target="../slideLayouts/slideLayout7.xml"/></Relationships>
</file>

<file path=ppt/slides/_rels/slide1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8.xml"/><Relationship Id="rId2" Type="http://schemas.openxmlformats.org/officeDocument/2006/relationships/chart" Target="../charts/chart227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7.xml"/></Relationships>
</file>

<file path=ppt/slides/_rels/slide12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30.xml"/><Relationship Id="rId2" Type="http://schemas.openxmlformats.org/officeDocument/2006/relationships/chart" Target="../charts/chart229.xml"/><Relationship Id="rId1" Type="http://schemas.openxmlformats.org/officeDocument/2006/relationships/slideLayout" Target="../slideLayouts/slideLayout7.xml"/></Relationships>
</file>

<file path=ppt/slides/_rels/slide12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32.xml"/><Relationship Id="rId2" Type="http://schemas.openxmlformats.org/officeDocument/2006/relationships/chart" Target="../charts/chart231.xml"/><Relationship Id="rId1" Type="http://schemas.openxmlformats.org/officeDocument/2006/relationships/slideLayout" Target="../slideLayouts/slideLayout7.xml"/></Relationships>
</file>

<file path=ppt/slides/_rels/slide12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34.xml"/><Relationship Id="rId2" Type="http://schemas.openxmlformats.org/officeDocument/2006/relationships/chart" Target="../charts/chart233.xml"/><Relationship Id="rId1" Type="http://schemas.openxmlformats.org/officeDocument/2006/relationships/slideLayout" Target="../slideLayouts/slideLayout7.xml"/></Relationships>
</file>

<file path=ppt/slides/_rels/slide12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36.xml"/><Relationship Id="rId2" Type="http://schemas.openxmlformats.org/officeDocument/2006/relationships/chart" Target="../charts/chart235.xml"/><Relationship Id="rId1" Type="http://schemas.openxmlformats.org/officeDocument/2006/relationships/slideLayout" Target="../slideLayouts/slideLayout7.xml"/></Relationships>
</file>

<file path=ppt/slides/_rels/slide12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38.xml"/><Relationship Id="rId2" Type="http://schemas.openxmlformats.org/officeDocument/2006/relationships/chart" Target="../charts/chart237.xml"/><Relationship Id="rId1" Type="http://schemas.openxmlformats.org/officeDocument/2006/relationships/slideLayout" Target="../slideLayouts/slideLayout7.xml"/></Relationships>
</file>

<file path=ppt/slides/_rels/slide12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40.xml"/><Relationship Id="rId2" Type="http://schemas.openxmlformats.org/officeDocument/2006/relationships/chart" Target="../charts/chart239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.xml"/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.xml"/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.xml"/><Relationship Id="rId2" Type="http://schemas.openxmlformats.org/officeDocument/2006/relationships/chart" Target="../charts/chart21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4.xml"/><Relationship Id="rId2" Type="http://schemas.openxmlformats.org/officeDocument/2006/relationships/chart" Target="../charts/chart23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6.xml"/><Relationship Id="rId2" Type="http://schemas.openxmlformats.org/officeDocument/2006/relationships/chart" Target="../charts/chart25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8.xml"/><Relationship Id="rId2" Type="http://schemas.openxmlformats.org/officeDocument/2006/relationships/chart" Target="../charts/chart27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0.xml"/><Relationship Id="rId2" Type="http://schemas.openxmlformats.org/officeDocument/2006/relationships/chart" Target="../charts/chart29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2.xml"/><Relationship Id="rId2" Type="http://schemas.openxmlformats.org/officeDocument/2006/relationships/chart" Target="../charts/chart31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4.xml"/><Relationship Id="rId2" Type="http://schemas.openxmlformats.org/officeDocument/2006/relationships/chart" Target="../charts/chart33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6.xml"/><Relationship Id="rId2" Type="http://schemas.openxmlformats.org/officeDocument/2006/relationships/chart" Target="../charts/chart35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8.xml"/><Relationship Id="rId2" Type="http://schemas.openxmlformats.org/officeDocument/2006/relationships/chart" Target="../charts/chart37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0.xml"/><Relationship Id="rId2" Type="http://schemas.openxmlformats.org/officeDocument/2006/relationships/chart" Target="../charts/chart39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2.xml"/><Relationship Id="rId2" Type="http://schemas.openxmlformats.org/officeDocument/2006/relationships/chart" Target="../charts/chart41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4.xml"/><Relationship Id="rId2" Type="http://schemas.openxmlformats.org/officeDocument/2006/relationships/chart" Target="../charts/chart43.xml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6.xml"/><Relationship Id="rId2" Type="http://schemas.openxmlformats.org/officeDocument/2006/relationships/chart" Target="../charts/chart45.xml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8.xml"/><Relationship Id="rId2" Type="http://schemas.openxmlformats.org/officeDocument/2006/relationships/chart" Target="../charts/chart47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0.xml"/><Relationship Id="rId2" Type="http://schemas.openxmlformats.org/officeDocument/2006/relationships/chart" Target="../charts/chart49.xml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2.xml"/><Relationship Id="rId2" Type="http://schemas.openxmlformats.org/officeDocument/2006/relationships/chart" Target="../charts/chart51.xml"/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4.xml"/><Relationship Id="rId2" Type="http://schemas.openxmlformats.org/officeDocument/2006/relationships/chart" Target="../charts/chart53.xml"/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6.xml"/><Relationship Id="rId2" Type="http://schemas.openxmlformats.org/officeDocument/2006/relationships/chart" Target="../charts/chart55.xml"/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8.xml"/><Relationship Id="rId2" Type="http://schemas.openxmlformats.org/officeDocument/2006/relationships/chart" Target="../charts/chart57.xml"/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0.xml"/><Relationship Id="rId2" Type="http://schemas.openxmlformats.org/officeDocument/2006/relationships/chart" Target="../charts/chart59.xml"/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2.xml"/><Relationship Id="rId2" Type="http://schemas.openxmlformats.org/officeDocument/2006/relationships/chart" Target="../charts/chart61.xml"/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4.xml"/><Relationship Id="rId2" Type="http://schemas.openxmlformats.org/officeDocument/2006/relationships/chart" Target="../charts/chart63.xml"/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6.xml"/><Relationship Id="rId2" Type="http://schemas.openxmlformats.org/officeDocument/2006/relationships/chart" Target="../charts/chart65.xml"/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8.xml"/><Relationship Id="rId2" Type="http://schemas.openxmlformats.org/officeDocument/2006/relationships/chart" Target="../charts/chart67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0.xml"/><Relationship Id="rId2" Type="http://schemas.openxmlformats.org/officeDocument/2006/relationships/chart" Target="../charts/chart69.xml"/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2.xml"/><Relationship Id="rId2" Type="http://schemas.openxmlformats.org/officeDocument/2006/relationships/chart" Target="../charts/chart71.xml"/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4.xml"/><Relationship Id="rId2" Type="http://schemas.openxmlformats.org/officeDocument/2006/relationships/chart" Target="../charts/chart73.xml"/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6.xml"/><Relationship Id="rId2" Type="http://schemas.openxmlformats.org/officeDocument/2006/relationships/chart" Target="../charts/chart75.xml"/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8.xml"/><Relationship Id="rId2" Type="http://schemas.openxmlformats.org/officeDocument/2006/relationships/chart" Target="../charts/chart77.xml"/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0.xml"/><Relationship Id="rId2" Type="http://schemas.openxmlformats.org/officeDocument/2006/relationships/chart" Target="../charts/chart79.xml"/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2.xml"/><Relationship Id="rId2" Type="http://schemas.openxmlformats.org/officeDocument/2006/relationships/chart" Target="../charts/chart81.xml"/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4.xml"/><Relationship Id="rId2" Type="http://schemas.openxmlformats.org/officeDocument/2006/relationships/chart" Target="../charts/chart83.xml"/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6.xml"/><Relationship Id="rId2" Type="http://schemas.openxmlformats.org/officeDocument/2006/relationships/chart" Target="../charts/chart85.xml"/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8.xml"/><Relationship Id="rId2" Type="http://schemas.openxmlformats.org/officeDocument/2006/relationships/chart" Target="../charts/chart87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0.xml"/><Relationship Id="rId2" Type="http://schemas.openxmlformats.org/officeDocument/2006/relationships/chart" Target="../charts/chart89.xml"/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2.xml"/><Relationship Id="rId2" Type="http://schemas.openxmlformats.org/officeDocument/2006/relationships/chart" Target="../charts/chart91.xml"/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4.xml"/><Relationship Id="rId2" Type="http://schemas.openxmlformats.org/officeDocument/2006/relationships/chart" Target="../charts/chart93.xml"/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6.xml"/><Relationship Id="rId2" Type="http://schemas.openxmlformats.org/officeDocument/2006/relationships/chart" Target="../charts/chart95.xml"/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8.xml"/><Relationship Id="rId2" Type="http://schemas.openxmlformats.org/officeDocument/2006/relationships/chart" Target="../charts/chart97.xml"/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0.xml"/><Relationship Id="rId2" Type="http://schemas.openxmlformats.org/officeDocument/2006/relationships/chart" Target="../charts/chart99.xml"/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2.xml"/><Relationship Id="rId2" Type="http://schemas.openxmlformats.org/officeDocument/2006/relationships/chart" Target="../charts/chart101.xml"/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3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04.xml"/></Relationships>
</file>

<file path=ppt/slides/_rels/slide5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5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06.xml"/></Relationships>
</file>

<file path=ppt/slides/_rels/slide5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7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0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0.xml"/><Relationship Id="rId2" Type="http://schemas.openxmlformats.org/officeDocument/2006/relationships/chart" Target="../charts/chart109.xml"/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2.xml"/><Relationship Id="rId2" Type="http://schemas.openxmlformats.org/officeDocument/2006/relationships/chart" Target="../charts/chart111.xml"/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4.xml"/><Relationship Id="rId2" Type="http://schemas.openxmlformats.org/officeDocument/2006/relationships/chart" Target="../charts/chart113.xml"/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6.xml"/><Relationship Id="rId2" Type="http://schemas.openxmlformats.org/officeDocument/2006/relationships/chart" Target="../charts/chart115.xml"/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8.xml"/><Relationship Id="rId2" Type="http://schemas.openxmlformats.org/officeDocument/2006/relationships/chart" Target="../charts/chart117.xml"/><Relationship Id="rId1" Type="http://schemas.openxmlformats.org/officeDocument/2006/relationships/slideLayout" Target="../slideLayouts/slideLayout7.xml"/></Relationships>
</file>

<file path=ppt/slides/_rels/slide6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0.xml"/><Relationship Id="rId2" Type="http://schemas.openxmlformats.org/officeDocument/2006/relationships/chart" Target="../charts/chart119.xml"/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2.xml"/><Relationship Id="rId2" Type="http://schemas.openxmlformats.org/officeDocument/2006/relationships/chart" Target="../charts/chart121.xml"/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4.xml"/><Relationship Id="rId2" Type="http://schemas.openxmlformats.org/officeDocument/2006/relationships/chart" Target="../charts/chart123.xml"/><Relationship Id="rId1" Type="http://schemas.openxmlformats.org/officeDocument/2006/relationships/slideLayout" Target="../slideLayouts/slideLayout7.xml"/></Relationships>
</file>

<file path=ppt/slides/_rels/slide6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6.xml"/><Relationship Id="rId2" Type="http://schemas.openxmlformats.org/officeDocument/2006/relationships/chart" Target="../charts/chart125.xml"/><Relationship Id="rId1" Type="http://schemas.openxmlformats.org/officeDocument/2006/relationships/slideLayout" Target="../slideLayouts/slideLayout7.xml"/></Relationships>
</file>

<file path=ppt/slides/_rels/slide6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8.xml"/><Relationship Id="rId2" Type="http://schemas.openxmlformats.org/officeDocument/2006/relationships/chart" Target="../charts/chart127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7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0.xml"/><Relationship Id="rId2" Type="http://schemas.openxmlformats.org/officeDocument/2006/relationships/chart" Target="../charts/chart129.xml"/><Relationship Id="rId1" Type="http://schemas.openxmlformats.org/officeDocument/2006/relationships/slideLayout" Target="../slideLayouts/slideLayout7.xml"/></Relationships>
</file>

<file path=ppt/slides/_rels/slide7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2.xml"/><Relationship Id="rId2" Type="http://schemas.openxmlformats.org/officeDocument/2006/relationships/chart" Target="../charts/chart131.xml"/><Relationship Id="rId1" Type="http://schemas.openxmlformats.org/officeDocument/2006/relationships/slideLayout" Target="../slideLayouts/slideLayout7.xml"/></Relationships>
</file>

<file path=ppt/slides/_rels/slide7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4.xml"/><Relationship Id="rId2" Type="http://schemas.openxmlformats.org/officeDocument/2006/relationships/chart" Target="../charts/chart133.xml"/><Relationship Id="rId1" Type="http://schemas.openxmlformats.org/officeDocument/2006/relationships/slideLayout" Target="../slideLayouts/slideLayout7.xml"/></Relationships>
</file>

<file path=ppt/slides/_rels/slide7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6.xml"/><Relationship Id="rId2" Type="http://schemas.openxmlformats.org/officeDocument/2006/relationships/chart" Target="../charts/chart135.xml"/><Relationship Id="rId1" Type="http://schemas.openxmlformats.org/officeDocument/2006/relationships/slideLayout" Target="../slideLayouts/slideLayout7.xml"/></Relationships>
</file>

<file path=ppt/slides/_rels/slide7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8.xml"/><Relationship Id="rId2" Type="http://schemas.openxmlformats.org/officeDocument/2006/relationships/chart" Target="../charts/chart137.xml"/><Relationship Id="rId1" Type="http://schemas.openxmlformats.org/officeDocument/2006/relationships/slideLayout" Target="../slideLayouts/slideLayout7.xml"/></Relationships>
</file>

<file path=ppt/slides/_rels/slide7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0.xml"/><Relationship Id="rId2" Type="http://schemas.openxmlformats.org/officeDocument/2006/relationships/chart" Target="../charts/chart139.xml"/><Relationship Id="rId1" Type="http://schemas.openxmlformats.org/officeDocument/2006/relationships/slideLayout" Target="../slideLayouts/slideLayout7.xml"/></Relationships>
</file>

<file path=ppt/slides/_rels/slide7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2.xml"/><Relationship Id="rId2" Type="http://schemas.openxmlformats.org/officeDocument/2006/relationships/chart" Target="../charts/chart141.xml"/><Relationship Id="rId1" Type="http://schemas.openxmlformats.org/officeDocument/2006/relationships/slideLayout" Target="../slideLayouts/slideLayout7.xml"/></Relationships>
</file>

<file path=ppt/slides/_rels/slide7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4.xml"/><Relationship Id="rId2" Type="http://schemas.openxmlformats.org/officeDocument/2006/relationships/chart" Target="../charts/chart143.xml"/><Relationship Id="rId1" Type="http://schemas.openxmlformats.org/officeDocument/2006/relationships/slideLayout" Target="../slideLayouts/slideLayout7.xml"/></Relationships>
</file>

<file path=ppt/slides/_rels/slide7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6.xml"/><Relationship Id="rId2" Type="http://schemas.openxmlformats.org/officeDocument/2006/relationships/chart" Target="../charts/chart145.xml"/><Relationship Id="rId1" Type="http://schemas.openxmlformats.org/officeDocument/2006/relationships/slideLayout" Target="../slideLayouts/slideLayout7.xml"/></Relationships>
</file>

<file path=ppt/slides/_rels/slide7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8.xml"/><Relationship Id="rId2" Type="http://schemas.openxmlformats.org/officeDocument/2006/relationships/chart" Target="../charts/chart14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8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0.xml"/><Relationship Id="rId2" Type="http://schemas.openxmlformats.org/officeDocument/2006/relationships/chart" Target="../charts/chart149.xml"/><Relationship Id="rId1" Type="http://schemas.openxmlformats.org/officeDocument/2006/relationships/slideLayout" Target="../slideLayouts/slideLayout7.xml"/></Relationships>
</file>

<file path=ppt/slides/_rels/slide8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1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52.xml"/></Relationships>
</file>

<file path=ppt/slides/_rels/slide8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3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54.xml"/></Relationships>
</file>

<file path=ppt/slides/_rels/slide8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5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156.xml"/></Relationships>
</file>

<file path=ppt/slides/_rels/slide8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8.xml"/><Relationship Id="rId2" Type="http://schemas.openxmlformats.org/officeDocument/2006/relationships/chart" Target="../charts/chart157.xml"/><Relationship Id="rId1" Type="http://schemas.openxmlformats.org/officeDocument/2006/relationships/slideLayout" Target="../slideLayouts/slideLayout7.xml"/></Relationships>
</file>

<file path=ppt/slides/_rels/slide8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0.xml"/><Relationship Id="rId2" Type="http://schemas.openxmlformats.org/officeDocument/2006/relationships/chart" Target="../charts/chart159.xml"/><Relationship Id="rId1" Type="http://schemas.openxmlformats.org/officeDocument/2006/relationships/slideLayout" Target="../slideLayouts/slideLayout7.xml"/></Relationships>
</file>

<file path=ppt/slides/_rels/slide8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2.xml"/><Relationship Id="rId2" Type="http://schemas.openxmlformats.org/officeDocument/2006/relationships/chart" Target="../charts/chart161.xml"/><Relationship Id="rId1" Type="http://schemas.openxmlformats.org/officeDocument/2006/relationships/slideLayout" Target="../slideLayouts/slideLayout7.xml"/></Relationships>
</file>

<file path=ppt/slides/_rels/slide8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4.xml"/><Relationship Id="rId2" Type="http://schemas.openxmlformats.org/officeDocument/2006/relationships/chart" Target="../charts/chart163.xml"/><Relationship Id="rId1" Type="http://schemas.openxmlformats.org/officeDocument/2006/relationships/slideLayout" Target="../slideLayouts/slideLayout7.xml"/></Relationships>
</file>

<file path=ppt/slides/_rels/slide8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6.xml"/><Relationship Id="rId2" Type="http://schemas.openxmlformats.org/officeDocument/2006/relationships/chart" Target="../charts/chart165.xml"/><Relationship Id="rId1" Type="http://schemas.openxmlformats.org/officeDocument/2006/relationships/slideLayout" Target="../slideLayouts/slideLayout7.xml"/></Relationships>
</file>

<file path=ppt/slides/_rels/slide8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8.xml"/><Relationship Id="rId2" Type="http://schemas.openxmlformats.org/officeDocument/2006/relationships/chart" Target="../charts/chart167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7.xml"/></Relationships>
</file>

<file path=ppt/slides/_rels/slide9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0.xml"/><Relationship Id="rId2" Type="http://schemas.openxmlformats.org/officeDocument/2006/relationships/chart" Target="../charts/chart169.xml"/><Relationship Id="rId1" Type="http://schemas.openxmlformats.org/officeDocument/2006/relationships/slideLayout" Target="../slideLayouts/slideLayout7.xml"/></Relationships>
</file>

<file path=ppt/slides/_rels/slide9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2.xml"/><Relationship Id="rId2" Type="http://schemas.openxmlformats.org/officeDocument/2006/relationships/chart" Target="../charts/chart171.xml"/><Relationship Id="rId1" Type="http://schemas.openxmlformats.org/officeDocument/2006/relationships/slideLayout" Target="../slideLayouts/slideLayout7.xml"/></Relationships>
</file>

<file path=ppt/slides/_rels/slide9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4.xml"/><Relationship Id="rId2" Type="http://schemas.openxmlformats.org/officeDocument/2006/relationships/chart" Target="../charts/chart173.xml"/><Relationship Id="rId1" Type="http://schemas.openxmlformats.org/officeDocument/2006/relationships/slideLayout" Target="../slideLayouts/slideLayout7.xml"/></Relationships>
</file>

<file path=ppt/slides/_rels/slide9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6.xml"/><Relationship Id="rId2" Type="http://schemas.openxmlformats.org/officeDocument/2006/relationships/chart" Target="../charts/chart175.xml"/><Relationship Id="rId1" Type="http://schemas.openxmlformats.org/officeDocument/2006/relationships/slideLayout" Target="../slideLayouts/slideLayout7.xml"/></Relationships>
</file>

<file path=ppt/slides/_rels/slide9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8.xml"/><Relationship Id="rId2" Type="http://schemas.openxmlformats.org/officeDocument/2006/relationships/chart" Target="../charts/chart177.xml"/><Relationship Id="rId1" Type="http://schemas.openxmlformats.org/officeDocument/2006/relationships/slideLayout" Target="../slideLayouts/slideLayout7.xml"/></Relationships>
</file>

<file path=ppt/slides/_rels/slide9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0.xml"/><Relationship Id="rId2" Type="http://schemas.openxmlformats.org/officeDocument/2006/relationships/chart" Target="../charts/chart179.xml"/><Relationship Id="rId1" Type="http://schemas.openxmlformats.org/officeDocument/2006/relationships/slideLayout" Target="../slideLayouts/slideLayout7.xml"/></Relationships>
</file>

<file path=ppt/slides/_rels/slide9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2.xml"/><Relationship Id="rId2" Type="http://schemas.openxmlformats.org/officeDocument/2006/relationships/chart" Target="../charts/chart181.xml"/><Relationship Id="rId1" Type="http://schemas.openxmlformats.org/officeDocument/2006/relationships/slideLayout" Target="../slideLayouts/slideLayout7.xml"/></Relationships>
</file>

<file path=ppt/slides/_rels/slide9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4.xml"/><Relationship Id="rId2" Type="http://schemas.openxmlformats.org/officeDocument/2006/relationships/chart" Target="../charts/chart183.xml"/><Relationship Id="rId1" Type="http://schemas.openxmlformats.org/officeDocument/2006/relationships/slideLayout" Target="../slideLayouts/slideLayout7.xml"/></Relationships>
</file>

<file path=ppt/slides/_rels/slide9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6.xml"/><Relationship Id="rId2" Type="http://schemas.openxmlformats.org/officeDocument/2006/relationships/chart" Target="../charts/chart185.xml"/><Relationship Id="rId1" Type="http://schemas.openxmlformats.org/officeDocument/2006/relationships/slideLayout" Target="../slideLayouts/slideLayout7.xml"/></Relationships>
</file>

<file path=ppt/slides/_rels/slide9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8.xml"/><Relationship Id="rId2" Type="http://schemas.openxmlformats.org/officeDocument/2006/relationships/chart" Target="../charts/chart187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magine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0" y="0"/>
            <a:ext cx="9144000" cy="3728278"/>
          </a:xfrm>
          <a:prstGeom prst="rect">
            <a:avLst/>
          </a:prstGeom>
        </p:spPr>
      </p:pic>
      <p:sp>
        <p:nvSpPr>
          <p:cNvPr id="5" name="CasellaDiTesto 4"/>
          <p:cNvSpPr txBox="1"/>
          <p:nvPr/>
        </p:nvSpPr>
        <p:spPr>
          <a:xfrm>
            <a:off x="1674407" y="4005064"/>
            <a:ext cx="5766259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3200" b="1" dirty="0" smtClean="0"/>
              <a:t>MONITORAGGIO DEL PROCESSO </a:t>
            </a:r>
          </a:p>
          <a:p>
            <a:pPr algn="ctr"/>
            <a:r>
              <a:rPr lang="it-IT" sz="3200" b="1" dirty="0" smtClean="0"/>
              <a:t>DI APPRENDIMENTO</a:t>
            </a:r>
          </a:p>
          <a:p>
            <a:pPr algn="ctr"/>
            <a:r>
              <a:rPr lang="it-IT" sz="3200" b="1" dirty="0"/>
              <a:t>2</a:t>
            </a:r>
            <a:r>
              <a:rPr lang="it-IT" sz="3200" b="1" dirty="0" smtClean="0"/>
              <a:t>°QUADRIMESTRE</a:t>
            </a:r>
          </a:p>
        </p:txBody>
      </p:sp>
      <p:sp>
        <p:nvSpPr>
          <p:cNvPr id="6" name="Rettangolo 5"/>
          <p:cNvSpPr/>
          <p:nvPr/>
        </p:nvSpPr>
        <p:spPr>
          <a:xfrm>
            <a:off x="3254936" y="5657671"/>
            <a:ext cx="2605200" cy="95410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it-IT" sz="2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Scuola Primaria</a:t>
            </a:r>
          </a:p>
          <a:p>
            <a:pPr algn="ctr"/>
            <a:r>
              <a:rPr lang="it-IT" sz="28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A.S. 2016-17</a:t>
            </a:r>
            <a:endParaRPr lang="it-IT" sz="28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xmlns="" val="31189008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713264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 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</a:p>
        </p:txBody>
      </p:sp>
      <p:sp>
        <p:nvSpPr>
          <p:cNvPr id="5" name="Rettangolo 4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55512175"/>
              </p:ext>
            </p:extLst>
          </p:nvPr>
        </p:nvGraphicFramePr>
        <p:xfrm>
          <a:off x="494060" y="1501436"/>
          <a:ext cx="3933924" cy="47382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809360851"/>
              </p:ext>
            </p:extLst>
          </p:nvPr>
        </p:nvGraphicFramePr>
        <p:xfrm>
          <a:off x="4788024" y="1532108"/>
          <a:ext cx="3960440" cy="47382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61438024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646913748"/>
              </p:ext>
            </p:extLst>
          </p:nvPr>
        </p:nvGraphicFramePr>
        <p:xfrm>
          <a:off x="597185" y="1124744"/>
          <a:ext cx="3830799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72609306"/>
              </p:ext>
            </p:extLst>
          </p:nvPr>
        </p:nvGraphicFramePr>
        <p:xfrm>
          <a:off x="4751883" y="1124744"/>
          <a:ext cx="3841117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42297990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926280580"/>
              </p:ext>
            </p:extLst>
          </p:nvPr>
        </p:nvGraphicFramePr>
        <p:xfrm>
          <a:off x="597185" y="1124744"/>
          <a:ext cx="3830799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892346652"/>
              </p:ext>
            </p:extLst>
          </p:nvPr>
        </p:nvGraphicFramePr>
        <p:xfrm>
          <a:off x="4751883" y="1124744"/>
          <a:ext cx="3841117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15336243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80827595"/>
              </p:ext>
            </p:extLst>
          </p:nvPr>
        </p:nvGraphicFramePr>
        <p:xfrm>
          <a:off x="548185" y="1628800"/>
          <a:ext cx="3951807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16497593"/>
              </p:ext>
            </p:extLst>
          </p:nvPr>
        </p:nvGraphicFramePr>
        <p:xfrm>
          <a:off x="4788024" y="1628800"/>
          <a:ext cx="3869388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8803519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95410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sz="2800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15858099"/>
              </p:ext>
            </p:extLst>
          </p:nvPr>
        </p:nvGraphicFramePr>
        <p:xfrm>
          <a:off x="548185" y="1628800"/>
          <a:ext cx="3951807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11174013"/>
              </p:ext>
            </p:extLst>
          </p:nvPr>
        </p:nvGraphicFramePr>
        <p:xfrm>
          <a:off x="4788024" y="1628800"/>
          <a:ext cx="3869388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2806920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95410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sz="2800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38142405"/>
              </p:ext>
            </p:extLst>
          </p:nvPr>
        </p:nvGraphicFramePr>
        <p:xfrm>
          <a:off x="548185" y="1628800"/>
          <a:ext cx="3951807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857023857"/>
              </p:ext>
            </p:extLst>
          </p:nvPr>
        </p:nvGraphicFramePr>
        <p:xfrm>
          <a:off x="4788024" y="1628800"/>
          <a:ext cx="3869388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85893657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49259642"/>
              </p:ext>
            </p:extLst>
          </p:nvPr>
        </p:nvGraphicFramePr>
        <p:xfrm>
          <a:off x="580620" y="1628800"/>
          <a:ext cx="381642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210733148"/>
              </p:ext>
            </p:extLst>
          </p:nvPr>
        </p:nvGraphicFramePr>
        <p:xfrm>
          <a:off x="4694483" y="1628800"/>
          <a:ext cx="382670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xmlns="" val="462164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363709400"/>
              </p:ext>
            </p:extLst>
          </p:nvPr>
        </p:nvGraphicFramePr>
        <p:xfrm>
          <a:off x="580620" y="1628800"/>
          <a:ext cx="381642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379461388"/>
              </p:ext>
            </p:extLst>
          </p:nvPr>
        </p:nvGraphicFramePr>
        <p:xfrm>
          <a:off x="4694483" y="1628800"/>
          <a:ext cx="382670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xmlns="" val="428069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936807404"/>
              </p:ext>
            </p:extLst>
          </p:nvPr>
        </p:nvGraphicFramePr>
        <p:xfrm>
          <a:off x="580620" y="1628800"/>
          <a:ext cx="381642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68877524"/>
              </p:ext>
            </p:extLst>
          </p:nvPr>
        </p:nvGraphicFramePr>
        <p:xfrm>
          <a:off x="4694483" y="1628800"/>
          <a:ext cx="382670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xmlns="" val="41192862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03695818"/>
              </p:ext>
            </p:extLst>
          </p:nvPr>
        </p:nvGraphicFramePr>
        <p:xfrm>
          <a:off x="467544" y="1484784"/>
          <a:ext cx="4061577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833039580"/>
              </p:ext>
            </p:extLst>
          </p:nvPr>
        </p:nvGraphicFramePr>
        <p:xfrm>
          <a:off x="4637700" y="1484784"/>
          <a:ext cx="4072517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4268675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14093917"/>
              </p:ext>
            </p:extLst>
          </p:nvPr>
        </p:nvGraphicFramePr>
        <p:xfrm>
          <a:off x="467544" y="1484784"/>
          <a:ext cx="4061577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947154738"/>
              </p:ext>
            </p:extLst>
          </p:nvPr>
        </p:nvGraphicFramePr>
        <p:xfrm>
          <a:off x="4637700" y="1484784"/>
          <a:ext cx="4072517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8959667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713264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 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</a:p>
        </p:txBody>
      </p:sp>
      <p:sp>
        <p:nvSpPr>
          <p:cNvPr id="5" name="Rettangolo 4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530569652"/>
              </p:ext>
            </p:extLst>
          </p:nvPr>
        </p:nvGraphicFramePr>
        <p:xfrm>
          <a:off x="494060" y="1501436"/>
          <a:ext cx="3933924" cy="47382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280389638"/>
              </p:ext>
            </p:extLst>
          </p:nvPr>
        </p:nvGraphicFramePr>
        <p:xfrm>
          <a:off x="4788024" y="1532108"/>
          <a:ext cx="3960440" cy="47382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9472396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69283648"/>
              </p:ext>
            </p:extLst>
          </p:nvPr>
        </p:nvGraphicFramePr>
        <p:xfrm>
          <a:off x="467544" y="1484784"/>
          <a:ext cx="4061577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823993813"/>
              </p:ext>
            </p:extLst>
          </p:nvPr>
        </p:nvGraphicFramePr>
        <p:xfrm>
          <a:off x="4637700" y="1484784"/>
          <a:ext cx="4072517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18425677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52247" y="222682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668848641"/>
              </p:ext>
            </p:extLst>
          </p:nvPr>
        </p:nvGraphicFramePr>
        <p:xfrm>
          <a:off x="576123" y="1484784"/>
          <a:ext cx="3960440" cy="46981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70201520"/>
              </p:ext>
            </p:extLst>
          </p:nvPr>
        </p:nvGraphicFramePr>
        <p:xfrm>
          <a:off x="4644068" y="1480104"/>
          <a:ext cx="3971106" cy="46981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381149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82631304"/>
              </p:ext>
            </p:extLst>
          </p:nvPr>
        </p:nvGraphicFramePr>
        <p:xfrm>
          <a:off x="576123" y="1484784"/>
          <a:ext cx="3960440" cy="46981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54956774"/>
              </p:ext>
            </p:extLst>
          </p:nvPr>
        </p:nvGraphicFramePr>
        <p:xfrm>
          <a:off x="4644068" y="1480104"/>
          <a:ext cx="3971106" cy="46981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39428490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64649653"/>
              </p:ext>
            </p:extLst>
          </p:nvPr>
        </p:nvGraphicFramePr>
        <p:xfrm>
          <a:off x="576123" y="1484784"/>
          <a:ext cx="3960440" cy="46981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193207221"/>
              </p:ext>
            </p:extLst>
          </p:nvPr>
        </p:nvGraphicFramePr>
        <p:xfrm>
          <a:off x="4644068" y="1480104"/>
          <a:ext cx="3971106" cy="46981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417370429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45574994"/>
              </p:ext>
            </p:extLst>
          </p:nvPr>
        </p:nvGraphicFramePr>
        <p:xfrm>
          <a:off x="576123" y="1196752"/>
          <a:ext cx="3851861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32327794"/>
              </p:ext>
            </p:extLst>
          </p:nvPr>
        </p:nvGraphicFramePr>
        <p:xfrm>
          <a:off x="4637699" y="1196752"/>
          <a:ext cx="3862235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37772299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31896426"/>
              </p:ext>
            </p:extLst>
          </p:nvPr>
        </p:nvGraphicFramePr>
        <p:xfrm>
          <a:off x="576123" y="1196752"/>
          <a:ext cx="3851861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18502995"/>
              </p:ext>
            </p:extLst>
          </p:nvPr>
        </p:nvGraphicFramePr>
        <p:xfrm>
          <a:off x="4637699" y="1196752"/>
          <a:ext cx="3862235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9807116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31372809"/>
              </p:ext>
            </p:extLst>
          </p:nvPr>
        </p:nvGraphicFramePr>
        <p:xfrm>
          <a:off x="576123" y="1196752"/>
          <a:ext cx="3851861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Grafico 1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09573091"/>
              </p:ext>
            </p:extLst>
          </p:nvPr>
        </p:nvGraphicFramePr>
        <p:xfrm>
          <a:off x="4637699" y="1196752"/>
          <a:ext cx="3862235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8672043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155711663"/>
              </p:ext>
            </p:extLst>
          </p:nvPr>
        </p:nvGraphicFramePr>
        <p:xfrm>
          <a:off x="576123" y="1268760"/>
          <a:ext cx="3851861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5710147"/>
              </p:ext>
            </p:extLst>
          </p:nvPr>
        </p:nvGraphicFramePr>
        <p:xfrm>
          <a:off x="4670194" y="1268760"/>
          <a:ext cx="3931252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0469407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20509691"/>
              </p:ext>
            </p:extLst>
          </p:nvPr>
        </p:nvGraphicFramePr>
        <p:xfrm>
          <a:off x="576123" y="1268760"/>
          <a:ext cx="3851861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135987715"/>
              </p:ext>
            </p:extLst>
          </p:nvPr>
        </p:nvGraphicFramePr>
        <p:xfrm>
          <a:off x="4670194" y="1268760"/>
          <a:ext cx="3931252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1265015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19301755"/>
              </p:ext>
            </p:extLst>
          </p:nvPr>
        </p:nvGraphicFramePr>
        <p:xfrm>
          <a:off x="576123" y="1268760"/>
          <a:ext cx="3851861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84831842"/>
              </p:ext>
            </p:extLst>
          </p:nvPr>
        </p:nvGraphicFramePr>
        <p:xfrm>
          <a:off x="4670194" y="1268760"/>
          <a:ext cx="3931252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6754524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0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di base in matematica, scienze e tecnologia</a:t>
            </a:r>
          </a:p>
          <a:p>
            <a:pPr algn="ctr"/>
            <a:r>
              <a:rPr lang="it-IT" sz="20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</a:p>
          <a:p>
            <a:pPr algn="ctr"/>
            <a:endParaRPr lang="it-IT" sz="2400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5" name="Rettangolo 14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693870426"/>
              </p:ext>
            </p:extLst>
          </p:nvPr>
        </p:nvGraphicFramePr>
        <p:xfrm>
          <a:off x="521873" y="1250817"/>
          <a:ext cx="3978119" cy="50434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02674920"/>
              </p:ext>
            </p:extLst>
          </p:nvPr>
        </p:nvGraphicFramePr>
        <p:xfrm>
          <a:off x="4771996" y="1265858"/>
          <a:ext cx="3980054" cy="50434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2754845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47270586"/>
              </p:ext>
            </p:extLst>
          </p:nvPr>
        </p:nvGraphicFramePr>
        <p:xfrm>
          <a:off x="528500" y="1124744"/>
          <a:ext cx="3899483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13749623"/>
              </p:ext>
            </p:extLst>
          </p:nvPr>
        </p:nvGraphicFramePr>
        <p:xfrm>
          <a:off x="4759815" y="1124744"/>
          <a:ext cx="3909986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40108206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05041534"/>
              </p:ext>
            </p:extLst>
          </p:nvPr>
        </p:nvGraphicFramePr>
        <p:xfrm>
          <a:off x="528500" y="1124744"/>
          <a:ext cx="3899483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890346869"/>
              </p:ext>
            </p:extLst>
          </p:nvPr>
        </p:nvGraphicFramePr>
        <p:xfrm>
          <a:off x="4759815" y="1124744"/>
          <a:ext cx="3909986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92719692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84450758"/>
              </p:ext>
            </p:extLst>
          </p:nvPr>
        </p:nvGraphicFramePr>
        <p:xfrm>
          <a:off x="528500" y="1124744"/>
          <a:ext cx="3899483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825166476"/>
              </p:ext>
            </p:extLst>
          </p:nvPr>
        </p:nvGraphicFramePr>
        <p:xfrm>
          <a:off x="4759815" y="1124744"/>
          <a:ext cx="3909986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4410419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2" name="CasellaDiTesto 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6482855"/>
              </p:ext>
            </p:extLst>
          </p:nvPr>
        </p:nvGraphicFramePr>
        <p:xfrm>
          <a:off x="528500" y="1057734"/>
          <a:ext cx="3827475" cy="510757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76733800"/>
              </p:ext>
            </p:extLst>
          </p:nvPr>
        </p:nvGraphicFramePr>
        <p:xfrm>
          <a:off x="4637700" y="1031831"/>
          <a:ext cx="3837784" cy="510756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33768008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2" name="CasellaDiTesto 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8932193"/>
              </p:ext>
            </p:extLst>
          </p:nvPr>
        </p:nvGraphicFramePr>
        <p:xfrm>
          <a:off x="528500" y="1057734"/>
          <a:ext cx="3827475" cy="510757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36708768"/>
              </p:ext>
            </p:extLst>
          </p:nvPr>
        </p:nvGraphicFramePr>
        <p:xfrm>
          <a:off x="4637700" y="1031831"/>
          <a:ext cx="3837784" cy="510756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78874660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2" name="CasellaDiTesto 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FF0000"/>
                  </a:solidFill>
                  <a:prstDash val="solid"/>
                </a:ln>
                <a:solidFill>
                  <a:srgbClr val="FF0000"/>
                </a:solidFill>
              </a:rPr>
              <a:t>CLASSE V</a:t>
            </a:r>
            <a:endParaRPr lang="it-IT" sz="2000" b="1" dirty="0">
              <a:ln w="10541" cmpd="sng"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59671441"/>
              </p:ext>
            </p:extLst>
          </p:nvPr>
        </p:nvGraphicFramePr>
        <p:xfrm>
          <a:off x="528500" y="1057734"/>
          <a:ext cx="3827475" cy="510757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Grafico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69838930"/>
              </p:ext>
            </p:extLst>
          </p:nvPr>
        </p:nvGraphicFramePr>
        <p:xfrm>
          <a:off x="4637700" y="1031831"/>
          <a:ext cx="3837784" cy="510756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4596084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67710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0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di base in matematica, scienze e 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5" name="Rettangolo 14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918220943"/>
              </p:ext>
            </p:extLst>
          </p:nvPr>
        </p:nvGraphicFramePr>
        <p:xfrm>
          <a:off x="514310" y="1268760"/>
          <a:ext cx="3978119" cy="50434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73948722"/>
              </p:ext>
            </p:extLst>
          </p:nvPr>
        </p:nvGraphicFramePr>
        <p:xfrm>
          <a:off x="4771996" y="1265858"/>
          <a:ext cx="3980054" cy="50434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1734037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67710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0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di base in matematica, scienze e tecnologia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5" name="Rettangolo 14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76655362"/>
              </p:ext>
            </p:extLst>
          </p:nvPr>
        </p:nvGraphicFramePr>
        <p:xfrm>
          <a:off x="514310" y="1268760"/>
          <a:ext cx="3978119" cy="50434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878966478"/>
              </p:ext>
            </p:extLst>
          </p:nvPr>
        </p:nvGraphicFramePr>
        <p:xfrm>
          <a:off x="4771996" y="1265858"/>
          <a:ext cx="3980054" cy="50434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693546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73866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2009671"/>
              </p:ext>
            </p:extLst>
          </p:nvPr>
        </p:nvGraphicFramePr>
        <p:xfrm>
          <a:off x="483270" y="1288124"/>
          <a:ext cx="3872706" cy="487717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11518497"/>
              </p:ext>
            </p:extLst>
          </p:nvPr>
        </p:nvGraphicFramePr>
        <p:xfrm>
          <a:off x="4824028" y="1288125"/>
          <a:ext cx="3874589" cy="487717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78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73866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32295452"/>
              </p:ext>
            </p:extLst>
          </p:nvPr>
        </p:nvGraphicFramePr>
        <p:xfrm>
          <a:off x="483270" y="1288124"/>
          <a:ext cx="3872706" cy="487717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53271064"/>
              </p:ext>
            </p:extLst>
          </p:nvPr>
        </p:nvGraphicFramePr>
        <p:xfrm>
          <a:off x="4824028" y="1288125"/>
          <a:ext cx="3874589" cy="487717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1918694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73866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117033828"/>
              </p:ext>
            </p:extLst>
          </p:nvPr>
        </p:nvGraphicFramePr>
        <p:xfrm>
          <a:off x="483270" y="1288124"/>
          <a:ext cx="3872706" cy="487717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726089826"/>
              </p:ext>
            </p:extLst>
          </p:nvPr>
        </p:nvGraphicFramePr>
        <p:xfrm>
          <a:off x="4824028" y="1288125"/>
          <a:ext cx="3874589" cy="487717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80460284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116955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</a:p>
          <a:p>
            <a:pPr algn="ctr"/>
            <a:endParaRPr lang="it-IT" sz="2800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Rettangolo 11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44276908"/>
              </p:ext>
            </p:extLst>
          </p:nvPr>
        </p:nvGraphicFramePr>
        <p:xfrm>
          <a:off x="683568" y="923801"/>
          <a:ext cx="3744416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91644207"/>
              </p:ext>
            </p:extLst>
          </p:nvPr>
        </p:nvGraphicFramePr>
        <p:xfrm>
          <a:off x="4788024" y="923801"/>
          <a:ext cx="3816424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4755075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73866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Rettangolo 11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51258938"/>
              </p:ext>
            </p:extLst>
          </p:nvPr>
        </p:nvGraphicFramePr>
        <p:xfrm>
          <a:off x="683568" y="923801"/>
          <a:ext cx="3744416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168867528"/>
              </p:ext>
            </p:extLst>
          </p:nvPr>
        </p:nvGraphicFramePr>
        <p:xfrm>
          <a:off x="4788024" y="923801"/>
          <a:ext cx="3816424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94640227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85287545"/>
              </p:ext>
            </p:extLst>
          </p:nvPr>
        </p:nvGraphicFramePr>
        <p:xfrm>
          <a:off x="539552" y="908720"/>
          <a:ext cx="8229601" cy="50405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04056"/>
                <a:gridCol w="1368152"/>
                <a:gridCol w="6357393"/>
              </a:tblGrid>
              <a:tr h="767527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it-IT" sz="1400" u="none" strike="noStrike" dirty="0">
                          <a:effectLst/>
                          <a:latin typeface="Arial Black" pitchFamily="34" charset="0"/>
                        </a:rPr>
                        <a:t>LIVELLO</a:t>
                      </a:r>
                      <a:endParaRPr lang="it-IT" sz="1400" b="0" i="0" u="none" strike="noStrike" dirty="0">
                        <a:solidFill>
                          <a:srgbClr val="000000"/>
                        </a:solidFill>
                        <a:effectLst/>
                        <a:latin typeface="Arial Black" pitchFamily="34" charset="0"/>
                      </a:endParaRPr>
                    </a:p>
                  </a:txBody>
                  <a:tcPr marL="5596" marR="5596" marT="5596" marB="0" anchor="ctr"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it-IT" sz="2800" u="none" strike="noStrike" dirty="0">
                          <a:effectLst/>
                        </a:rPr>
                        <a:t>INDICATORI ESPLICATIVI</a:t>
                      </a:r>
                      <a:endParaRPr lang="it-IT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5596" marR="5596" marT="5596" marB="0"/>
                </a:tc>
              </a:tr>
              <a:tr h="1158268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u="none" strike="noStrike" dirty="0">
                          <a:effectLst/>
                        </a:rPr>
                        <a:t>A</a:t>
                      </a:r>
                      <a:endParaRPr lang="it-IT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u="none" strike="noStrike" dirty="0">
                          <a:effectLst/>
                        </a:rPr>
                        <a:t>AVANZATO</a:t>
                      </a:r>
                      <a:endParaRPr lang="it-IT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it-IT" sz="1800" u="none" strike="noStrike" dirty="0">
                          <a:effectLst/>
                        </a:rPr>
                        <a:t>L’alunno/a svolge compiti e risolve problemi complessi, mostrando padronanza nell’uso delle conoscenze e delle abilità; propone e sostiene le proprie opinioni e  assume in modo responsabile decisioni consapevoli.</a:t>
                      </a:r>
                      <a:endParaRPr lang="it-IT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5596" marR="5596" marT="5596" marB="0"/>
                </a:tc>
              </a:tr>
              <a:tr h="1158268"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INTERMEDIO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it-IT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L’alunno/a svolge compiti e risolve problemi in situazioni nuove,   compie scelte consapevoli, mostrando di saper utilizzare le conoscenze e le abilità acquisite</a:t>
                      </a:r>
                    </a:p>
                  </a:txBody>
                  <a:tcPr marL="5596" marR="5596" marT="5596" marB="0"/>
                </a:tc>
              </a:tr>
              <a:tr h="1092401"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BASE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it-IT" sz="1800" u="none" strike="noStrike" dirty="0">
                          <a:effectLst/>
                        </a:rPr>
                        <a:t>L’al</a:t>
                      </a:r>
                      <a:r>
                        <a:rPr lang="it-IT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unno/a L’alunno/a svolge compiti semplici   anche in situazioni nuove, mostrando di possedere conoscenze e abilità fondamentali e di saper applicare basilari regole e procedure apprese.</a:t>
                      </a:r>
                    </a:p>
                  </a:txBody>
                  <a:tcPr marL="5596" marR="5596" marT="5596" marB="0"/>
                </a:tc>
              </a:tr>
              <a:tr h="864096"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it-IT" sz="16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INIZIALE</a:t>
                      </a:r>
                    </a:p>
                  </a:txBody>
                  <a:tcPr marL="5596" marR="5596" marT="5596" marB="0" anchor="ctr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it-IT" sz="1800" u="none" strike="noStrike" dirty="0">
                          <a:effectLst/>
                        </a:rPr>
                        <a:t>L</a:t>
                      </a:r>
                      <a:r>
                        <a:rPr lang="it-IT" sz="18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’alunno/a, se opportunamente guidato/a, svolge compiti semplici in situazioni note.</a:t>
                      </a:r>
                    </a:p>
                  </a:txBody>
                  <a:tcPr marL="5596" marR="5596" marT="5596" marB="0"/>
                </a:tc>
              </a:tr>
            </a:tbl>
          </a:graphicData>
        </a:graphic>
      </p:graphicFrame>
      <p:sp>
        <p:nvSpPr>
          <p:cNvPr id="3" name="CasellaDiTesto 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9769040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73866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2" name="Rettangolo 11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83371176"/>
              </p:ext>
            </p:extLst>
          </p:nvPr>
        </p:nvGraphicFramePr>
        <p:xfrm>
          <a:off x="683568" y="923801"/>
          <a:ext cx="3744416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09567587"/>
              </p:ext>
            </p:extLst>
          </p:nvPr>
        </p:nvGraphicFramePr>
        <p:xfrm>
          <a:off x="4788024" y="923801"/>
          <a:ext cx="3816424" cy="5385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6777215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43629002"/>
              </p:ext>
            </p:extLst>
          </p:nvPr>
        </p:nvGraphicFramePr>
        <p:xfrm>
          <a:off x="395536" y="1126899"/>
          <a:ext cx="4059094" cy="51391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46321493"/>
              </p:ext>
            </p:extLst>
          </p:nvPr>
        </p:nvGraphicFramePr>
        <p:xfrm>
          <a:off x="4668963" y="1096388"/>
          <a:ext cx="4061067" cy="51391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CasellaDiTesto 7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6877980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16501475"/>
              </p:ext>
            </p:extLst>
          </p:nvPr>
        </p:nvGraphicFramePr>
        <p:xfrm>
          <a:off x="395536" y="1126899"/>
          <a:ext cx="4059094" cy="51391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50662814"/>
              </p:ext>
            </p:extLst>
          </p:nvPr>
        </p:nvGraphicFramePr>
        <p:xfrm>
          <a:off x="4668963" y="1096388"/>
          <a:ext cx="4061067" cy="51391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CasellaDiTesto 7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0850067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71704876"/>
              </p:ext>
            </p:extLst>
          </p:nvPr>
        </p:nvGraphicFramePr>
        <p:xfrm>
          <a:off x="395536" y="1126899"/>
          <a:ext cx="4059094" cy="51391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32717172"/>
              </p:ext>
            </p:extLst>
          </p:nvPr>
        </p:nvGraphicFramePr>
        <p:xfrm>
          <a:off x="4668963" y="1096388"/>
          <a:ext cx="4061067" cy="51391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CasellaDiTesto 7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96341099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92063948"/>
              </p:ext>
            </p:extLst>
          </p:nvPr>
        </p:nvGraphicFramePr>
        <p:xfrm>
          <a:off x="563210" y="1052736"/>
          <a:ext cx="3936782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85146821"/>
              </p:ext>
            </p:extLst>
          </p:nvPr>
        </p:nvGraphicFramePr>
        <p:xfrm>
          <a:off x="4740969" y="1052736"/>
          <a:ext cx="3938697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15665387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33577335"/>
              </p:ext>
            </p:extLst>
          </p:nvPr>
        </p:nvGraphicFramePr>
        <p:xfrm>
          <a:off x="563210" y="1052736"/>
          <a:ext cx="3936782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251640300"/>
              </p:ext>
            </p:extLst>
          </p:nvPr>
        </p:nvGraphicFramePr>
        <p:xfrm>
          <a:off x="4740969" y="1052736"/>
          <a:ext cx="3938697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6001250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75684550"/>
              </p:ext>
            </p:extLst>
          </p:nvPr>
        </p:nvGraphicFramePr>
        <p:xfrm>
          <a:off x="563210" y="1052736"/>
          <a:ext cx="3936782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01959387"/>
              </p:ext>
            </p:extLst>
          </p:nvPr>
        </p:nvGraphicFramePr>
        <p:xfrm>
          <a:off x="4740969" y="1052736"/>
          <a:ext cx="3938697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9980217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ttangolo 19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92763426"/>
              </p:ext>
            </p:extLst>
          </p:nvPr>
        </p:nvGraphicFramePr>
        <p:xfrm>
          <a:off x="435439" y="1044604"/>
          <a:ext cx="4093336" cy="53494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177715925"/>
              </p:ext>
            </p:extLst>
          </p:nvPr>
        </p:nvGraphicFramePr>
        <p:xfrm>
          <a:off x="4691574" y="1031831"/>
          <a:ext cx="4095327" cy="53494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7718809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ttangolo 19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87364127"/>
              </p:ext>
            </p:extLst>
          </p:nvPr>
        </p:nvGraphicFramePr>
        <p:xfrm>
          <a:off x="435439" y="1044604"/>
          <a:ext cx="4093336" cy="53494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704806347"/>
              </p:ext>
            </p:extLst>
          </p:nvPr>
        </p:nvGraphicFramePr>
        <p:xfrm>
          <a:off x="4691574" y="1031831"/>
          <a:ext cx="4095327" cy="53494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54154484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ttangolo 19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923305498"/>
              </p:ext>
            </p:extLst>
          </p:nvPr>
        </p:nvGraphicFramePr>
        <p:xfrm>
          <a:off x="435439" y="1044604"/>
          <a:ext cx="4093336" cy="53494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63132987"/>
              </p:ext>
            </p:extLst>
          </p:nvPr>
        </p:nvGraphicFramePr>
        <p:xfrm>
          <a:off x="4691574" y="1031831"/>
          <a:ext cx="4095327" cy="53494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5084830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1115615" y="215385"/>
            <a:ext cx="6631185" cy="4001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ESITI MONITORAGGIO D’INGRESSO</a:t>
            </a:r>
            <a:endParaRPr lang="it-IT" sz="20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4" name="CasellaDiTesto 3"/>
          <p:cNvSpPr txBox="1"/>
          <p:nvPr/>
        </p:nvSpPr>
        <p:spPr>
          <a:xfrm>
            <a:off x="323528" y="859240"/>
            <a:ext cx="8424936" cy="559409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t-IT" sz="1600" dirty="0" smtClean="0"/>
              <a:t>DALL’ ANALISI DEI DATI RACCOLTI E TABULATI DEL MONITORAGGIO </a:t>
            </a:r>
            <a:r>
              <a:rPr lang="it-IT" sz="1600" dirty="0" smtClean="0">
                <a:solidFill>
                  <a:schemeClr val="accent2"/>
                </a:solidFill>
              </a:rPr>
              <a:t>DEL PROCESSO DI APPRENDIMENTO D’INGRESSO</a:t>
            </a:r>
            <a:r>
              <a:rPr lang="it-IT" sz="1600" dirty="0" smtClean="0"/>
              <a:t> </a:t>
            </a:r>
            <a:r>
              <a:rPr lang="it-IT" sz="1600" b="1" dirty="0" smtClean="0"/>
              <a:t>DELLA SCUOLA PRIMARIA</a:t>
            </a:r>
            <a:r>
              <a:rPr lang="it-IT" sz="1600" dirty="0" smtClean="0"/>
              <a:t> ERA EMERSO CHE:</a:t>
            </a:r>
          </a:p>
          <a:p>
            <a:pPr>
              <a:lnSpc>
                <a:spcPct val="150000"/>
              </a:lnSpc>
            </a:pPr>
            <a:r>
              <a:rPr lang="it-IT" sz="1600" dirty="0"/>
              <a:t>-</a:t>
            </a:r>
            <a:r>
              <a:rPr lang="it-IT" sz="1600" dirty="0" smtClean="0"/>
              <a:t> LA MAGGIOR PARTE DEGLI ALUNNI </a:t>
            </a:r>
            <a:r>
              <a:rPr lang="it-IT" sz="1600" b="1" dirty="0" smtClean="0"/>
              <a:t>DELLE CLASSI PRIME </a:t>
            </a:r>
            <a:r>
              <a:rPr lang="it-IT" sz="1600" dirty="0" smtClean="0"/>
              <a:t>AVEVA  MOSTRATO DI POSSEDERE CONOSCENZE E ABILITA’ </a:t>
            </a:r>
            <a:r>
              <a:rPr lang="it-IT" sz="1600" b="1" dirty="0" smtClean="0"/>
              <a:t>FONDAMENTALI</a:t>
            </a:r>
            <a:r>
              <a:rPr lang="it-IT" sz="1600" dirty="0" smtClean="0"/>
              <a:t> NELLE DIVERSE COMPETENZE E DI SAPER APPLICARE </a:t>
            </a:r>
            <a:r>
              <a:rPr lang="it-IT" sz="1600" b="1" dirty="0" smtClean="0"/>
              <a:t>BASILARI</a:t>
            </a:r>
            <a:r>
              <a:rPr lang="it-IT" sz="1600" dirty="0" smtClean="0"/>
              <a:t> REGOLE E PROCEDURE APPRESE.</a:t>
            </a:r>
          </a:p>
          <a:p>
            <a:pPr>
              <a:lnSpc>
                <a:spcPct val="150000"/>
              </a:lnSpc>
            </a:pPr>
            <a:r>
              <a:rPr lang="it-IT" sz="1600" dirty="0" smtClean="0"/>
              <a:t>SI EVIDENZIAVA UNA MANCATA RILEVAZIONE DEL LIVELLO DI CONOSCENZE E ABILITA’ </a:t>
            </a:r>
            <a:r>
              <a:rPr lang="it-IT" sz="1600" b="1" dirty="0" smtClean="0"/>
              <a:t>NELLA COMPETENZA DIGITALE </a:t>
            </a:r>
            <a:r>
              <a:rPr lang="it-IT" sz="1600" dirty="0" smtClean="0"/>
              <a:t>E NELLA </a:t>
            </a:r>
            <a:r>
              <a:rPr lang="it-IT" sz="1600" b="1" dirty="0" smtClean="0"/>
              <a:t>COMPETENZA DELLE LINGUE STRANIERE</a:t>
            </a:r>
            <a:r>
              <a:rPr lang="it-IT" sz="1600" dirty="0" smtClean="0"/>
              <a:t>.</a:t>
            </a:r>
            <a:endParaRPr lang="it-IT" sz="1400" dirty="0" smtClean="0"/>
          </a:p>
          <a:p>
            <a:pPr>
              <a:lnSpc>
                <a:spcPct val="150000"/>
              </a:lnSpc>
            </a:pPr>
            <a:r>
              <a:rPr lang="it-IT" sz="1600" dirty="0" smtClean="0"/>
              <a:t>LA MAGGIOR PARTE DEGLI ALUNNI DELLE </a:t>
            </a:r>
            <a:r>
              <a:rPr lang="it-IT" sz="1600" b="1" dirty="0" smtClean="0"/>
              <a:t>CLASSI SECONDE  </a:t>
            </a:r>
            <a:r>
              <a:rPr lang="it-IT" sz="1600" dirty="0" smtClean="0"/>
              <a:t>HA MOSTRATO DI POSSEDERE UN </a:t>
            </a:r>
            <a:r>
              <a:rPr lang="it-IT" sz="1600" b="1" dirty="0" smtClean="0"/>
              <a:t>LIVELLO INTERMEDIO  </a:t>
            </a:r>
            <a:r>
              <a:rPr lang="it-IT" sz="1600" dirty="0" smtClean="0"/>
              <a:t>DI CONOSCENZE E ABILITA’ E DI SAPERLE UTILIZZARE.</a:t>
            </a:r>
          </a:p>
          <a:p>
            <a:pPr>
              <a:lnSpc>
                <a:spcPct val="150000"/>
              </a:lnSpc>
            </a:pPr>
            <a:r>
              <a:rPr lang="it-IT" sz="1600" dirty="0" smtClean="0"/>
              <a:t>LA MAGGIOR PARTE DEGLI ALUNNI DELLE </a:t>
            </a:r>
            <a:r>
              <a:rPr lang="it-IT" sz="1600" b="1" dirty="0" smtClean="0"/>
              <a:t>CLASSI TERZE </a:t>
            </a:r>
            <a:r>
              <a:rPr lang="it-IT" sz="1600" dirty="0" smtClean="0"/>
              <a:t>HA MOSTRATO DI POSSEDERE </a:t>
            </a:r>
            <a:r>
              <a:rPr lang="it-IT" sz="1600" b="1" dirty="0" smtClean="0"/>
              <a:t>LE FONDAMENTALI </a:t>
            </a:r>
            <a:r>
              <a:rPr lang="it-IT" sz="1600" dirty="0" smtClean="0"/>
              <a:t>CONOSCENZE E ABILITA’NELLE DIVERSE COMPETENZE E DI SAPERLE UTILIZZARE.</a:t>
            </a:r>
          </a:p>
          <a:p>
            <a:pPr>
              <a:lnSpc>
                <a:spcPct val="150000"/>
              </a:lnSpc>
            </a:pPr>
            <a:r>
              <a:rPr lang="it-IT" sz="1600" dirty="0"/>
              <a:t>LA MAGGIOR PARTE DEGLI ALUNNI DELLE </a:t>
            </a:r>
            <a:r>
              <a:rPr lang="it-IT" sz="1600" b="1" dirty="0"/>
              <a:t>CLASSI </a:t>
            </a:r>
            <a:r>
              <a:rPr lang="it-IT" sz="1600" b="1" dirty="0" smtClean="0"/>
              <a:t>QUARTE </a:t>
            </a:r>
            <a:r>
              <a:rPr lang="it-IT" sz="1600" dirty="0" smtClean="0"/>
              <a:t>HA MOSTRATO DI POSSEDERE UN </a:t>
            </a:r>
            <a:r>
              <a:rPr lang="it-IT" sz="1600" b="1" dirty="0" smtClean="0"/>
              <a:t>BUON</a:t>
            </a:r>
            <a:r>
              <a:rPr lang="it-IT" sz="1600" dirty="0" smtClean="0"/>
              <a:t> LIVELLO DI CONOSCENZE E ABILTA’NELLE DIVERSE COMPETENZE.</a:t>
            </a:r>
          </a:p>
          <a:p>
            <a:pPr>
              <a:lnSpc>
                <a:spcPct val="150000"/>
              </a:lnSpc>
            </a:pPr>
            <a:r>
              <a:rPr lang="it-IT" sz="1600" dirty="0" smtClean="0"/>
              <a:t>LA MAGGIOR PARTE DEGLI ALUNNI DELLE </a:t>
            </a:r>
            <a:r>
              <a:rPr lang="it-IT" sz="1600" b="1" dirty="0" smtClean="0"/>
              <a:t>CLASSI QUINTE </a:t>
            </a:r>
            <a:r>
              <a:rPr lang="it-IT" sz="1600" dirty="0" smtClean="0"/>
              <a:t>HA MOSTRATO DI POSSEDERE UN </a:t>
            </a:r>
            <a:r>
              <a:rPr lang="it-IT" sz="1600" b="1" dirty="0" smtClean="0"/>
              <a:t>LIVELLO INTERMEDIO </a:t>
            </a:r>
            <a:r>
              <a:rPr lang="it-IT" sz="1600" dirty="0" smtClean="0"/>
              <a:t>DI CONOSCENZE E ABILITA’ E</a:t>
            </a:r>
            <a:r>
              <a:rPr lang="it-IT" sz="1600" b="1" dirty="0" smtClean="0"/>
              <a:t> </a:t>
            </a:r>
            <a:r>
              <a:rPr lang="it-IT" sz="1600" dirty="0" smtClean="0"/>
              <a:t>DI SAPERLE UTILIZZARE</a:t>
            </a:r>
            <a:r>
              <a:rPr lang="it-IT" sz="1600" b="1" dirty="0" smtClean="0"/>
              <a:t>.</a:t>
            </a:r>
            <a:endParaRPr lang="it-IT" sz="1600" b="1" dirty="0"/>
          </a:p>
        </p:txBody>
      </p:sp>
    </p:spTree>
    <p:extLst>
      <p:ext uri="{BB962C8B-B14F-4D97-AF65-F5344CB8AC3E}">
        <p14:creationId xmlns:p14="http://schemas.microsoft.com/office/powerpoint/2010/main" xmlns="" val="37007414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ttangolo 13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17901509"/>
              </p:ext>
            </p:extLst>
          </p:nvPr>
        </p:nvGraphicFramePr>
        <p:xfrm>
          <a:off x="610689" y="1507754"/>
          <a:ext cx="3891769" cy="45958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79200602"/>
              </p:ext>
            </p:extLst>
          </p:nvPr>
        </p:nvGraphicFramePr>
        <p:xfrm>
          <a:off x="4790489" y="1507754"/>
          <a:ext cx="3780421" cy="4612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Rettangolo 12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9" name="CasellaDiTesto 1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86564952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ttangolo 13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863492818"/>
              </p:ext>
            </p:extLst>
          </p:nvPr>
        </p:nvGraphicFramePr>
        <p:xfrm>
          <a:off x="610689" y="1507754"/>
          <a:ext cx="3891769" cy="45958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88842825"/>
              </p:ext>
            </p:extLst>
          </p:nvPr>
        </p:nvGraphicFramePr>
        <p:xfrm>
          <a:off x="4790489" y="1507754"/>
          <a:ext cx="3780421" cy="4612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Rettangolo 12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9" name="CasellaDiTesto 1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3496062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ttangolo 13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59016672"/>
              </p:ext>
            </p:extLst>
          </p:nvPr>
        </p:nvGraphicFramePr>
        <p:xfrm>
          <a:off x="610689" y="1507754"/>
          <a:ext cx="3891769" cy="45958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993182445"/>
              </p:ext>
            </p:extLst>
          </p:nvPr>
        </p:nvGraphicFramePr>
        <p:xfrm>
          <a:off x="4790489" y="1507754"/>
          <a:ext cx="3780421" cy="4612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Rettangolo 12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9" name="CasellaDiTesto 1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68885365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ico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49653693"/>
              </p:ext>
            </p:extLst>
          </p:nvPr>
        </p:nvGraphicFramePr>
        <p:xfrm>
          <a:off x="618370" y="1700808"/>
          <a:ext cx="3881622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2460077"/>
              </p:ext>
            </p:extLst>
          </p:nvPr>
        </p:nvGraphicFramePr>
        <p:xfrm>
          <a:off x="4752018" y="1700808"/>
          <a:ext cx="3780421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Rettangolo 3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sp>
        <p:nvSpPr>
          <p:cNvPr id="5" name="Rettangolo 4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1716803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ico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46108155"/>
              </p:ext>
            </p:extLst>
          </p:nvPr>
        </p:nvGraphicFramePr>
        <p:xfrm>
          <a:off x="618370" y="1700808"/>
          <a:ext cx="3881622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86394463"/>
              </p:ext>
            </p:extLst>
          </p:nvPr>
        </p:nvGraphicFramePr>
        <p:xfrm>
          <a:off x="4752018" y="1700808"/>
          <a:ext cx="3780421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Rettangolo 3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sp>
        <p:nvSpPr>
          <p:cNvPr id="5" name="Rettangolo 4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61396813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fico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69065885"/>
              </p:ext>
            </p:extLst>
          </p:nvPr>
        </p:nvGraphicFramePr>
        <p:xfrm>
          <a:off x="618370" y="1700808"/>
          <a:ext cx="3881622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46515642"/>
              </p:ext>
            </p:extLst>
          </p:nvPr>
        </p:nvGraphicFramePr>
        <p:xfrm>
          <a:off x="4752018" y="1700808"/>
          <a:ext cx="3780421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Rettangolo 3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sp>
        <p:nvSpPr>
          <p:cNvPr id="5" name="Rettangolo 4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3191106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899592" y="335576"/>
            <a:ext cx="7852207" cy="110799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di base in matematica, scienze 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01690327"/>
              </p:ext>
            </p:extLst>
          </p:nvPr>
        </p:nvGraphicFramePr>
        <p:xfrm>
          <a:off x="598863" y="1844824"/>
          <a:ext cx="3617468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222700128"/>
              </p:ext>
            </p:extLst>
          </p:nvPr>
        </p:nvGraphicFramePr>
        <p:xfrm>
          <a:off x="4880824" y="1844824"/>
          <a:ext cx="3600400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8807070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899592" y="335576"/>
            <a:ext cx="7852207" cy="110799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di base in matematica, scienze 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791060122"/>
              </p:ext>
            </p:extLst>
          </p:nvPr>
        </p:nvGraphicFramePr>
        <p:xfrm>
          <a:off x="598863" y="1844824"/>
          <a:ext cx="3617468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79963179"/>
              </p:ext>
            </p:extLst>
          </p:nvPr>
        </p:nvGraphicFramePr>
        <p:xfrm>
          <a:off x="4880824" y="1844824"/>
          <a:ext cx="3600400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2136416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899592" y="335576"/>
            <a:ext cx="7852207" cy="110799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di base in matematica, scienze 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74548465"/>
              </p:ext>
            </p:extLst>
          </p:nvPr>
        </p:nvGraphicFramePr>
        <p:xfrm>
          <a:off x="598863" y="1844824"/>
          <a:ext cx="3617468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596739147"/>
              </p:ext>
            </p:extLst>
          </p:nvPr>
        </p:nvGraphicFramePr>
        <p:xfrm>
          <a:off x="4880824" y="1844824"/>
          <a:ext cx="3600400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17800120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9571" y="69383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971311092"/>
              </p:ext>
            </p:extLst>
          </p:nvPr>
        </p:nvGraphicFramePr>
        <p:xfrm>
          <a:off x="610170" y="1628800"/>
          <a:ext cx="3762169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765881932"/>
              </p:ext>
            </p:extLst>
          </p:nvPr>
        </p:nvGraphicFramePr>
        <p:xfrm>
          <a:off x="4825975" y="1628800"/>
          <a:ext cx="3744416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6168033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1115615" y="215385"/>
            <a:ext cx="6631185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ESITI MONITORAGGIO 1°QUADRIMESTRE</a:t>
            </a:r>
            <a:r>
              <a:rPr lang="it-IT" sz="32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 </a:t>
            </a:r>
            <a:endParaRPr lang="it-IT" sz="32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4" name="CasellaDiTesto 3"/>
          <p:cNvSpPr txBox="1"/>
          <p:nvPr/>
        </p:nvSpPr>
        <p:spPr>
          <a:xfrm>
            <a:off x="395536" y="1626360"/>
            <a:ext cx="8424936" cy="4031873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it-IT" sz="1600" dirty="0"/>
              <a:t>COME SI EVINCE DAI DATI RACCOLTI E TABULATI DEL MONITORAGGIO DEL PROCESSO DI APPRENDIMENTO DEL 1° QUADRIMESTRE,PER TUTTE LE CLASSI DELLA SCUOLA PRIMARIA  SI RILEVA UN MIGLIORAMENTO DEI LIVELLI DI COMPETENZA DEGLI ALUNNI.</a:t>
            </a:r>
          </a:p>
          <a:p>
            <a:pPr>
              <a:lnSpc>
                <a:spcPct val="200000"/>
              </a:lnSpc>
            </a:pPr>
            <a:r>
              <a:rPr lang="it-IT" sz="1600" dirty="0"/>
              <a:t>LA MAGGIOR PARTE DEGLI ALUNNI HA MOSTRATO DI POSSEDERE  </a:t>
            </a:r>
            <a:r>
              <a:rPr lang="it-IT" sz="1600" b="1" dirty="0"/>
              <a:t>UN LIVELLO INTERMEDIO </a:t>
            </a:r>
            <a:r>
              <a:rPr lang="it-IT" sz="1600" dirty="0"/>
              <a:t>DI CONOSCENZE E ABILITA’ NELLE DIVERSE COMPETENZE .</a:t>
            </a:r>
          </a:p>
          <a:p>
            <a:pPr>
              <a:lnSpc>
                <a:spcPct val="200000"/>
              </a:lnSpc>
            </a:pPr>
            <a:r>
              <a:rPr lang="it-IT" sz="1600" dirty="0"/>
              <a:t>ASSUME INIZIATIVE E PORTA A TERMINE COMPITI AFFIDATI IN MODO RESPONSABILE E AUTONOMO </a:t>
            </a:r>
          </a:p>
          <a:p>
            <a:pPr>
              <a:lnSpc>
                <a:spcPct val="200000"/>
              </a:lnSpc>
            </a:pPr>
            <a:r>
              <a:rPr lang="it-IT" sz="1600" dirty="0"/>
              <a:t>E’ IN GRADO DI UTILZZARE E RIELABORARE LE CONSCENZE ACQUISITE PER RISOLVERE PROBLEMI E COMPRENDERE SITUAZIONI.</a:t>
            </a:r>
          </a:p>
        </p:txBody>
      </p:sp>
    </p:spTree>
    <p:extLst>
      <p:ext uri="{BB962C8B-B14F-4D97-AF65-F5344CB8AC3E}">
        <p14:creationId xmlns:p14="http://schemas.microsoft.com/office/powerpoint/2010/main" xmlns="" val="2054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9571" y="69383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15643248"/>
              </p:ext>
            </p:extLst>
          </p:nvPr>
        </p:nvGraphicFramePr>
        <p:xfrm>
          <a:off x="610170" y="1628800"/>
          <a:ext cx="3762169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746587779"/>
              </p:ext>
            </p:extLst>
          </p:nvPr>
        </p:nvGraphicFramePr>
        <p:xfrm>
          <a:off x="4825975" y="1628800"/>
          <a:ext cx="3744416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40596629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9571" y="69383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8958437"/>
              </p:ext>
            </p:extLst>
          </p:nvPr>
        </p:nvGraphicFramePr>
        <p:xfrm>
          <a:off x="610170" y="1628800"/>
          <a:ext cx="3762169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293807234"/>
              </p:ext>
            </p:extLst>
          </p:nvPr>
        </p:nvGraphicFramePr>
        <p:xfrm>
          <a:off x="4825975" y="1628800"/>
          <a:ext cx="3744416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09660222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35576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93784570"/>
              </p:ext>
            </p:extLst>
          </p:nvPr>
        </p:nvGraphicFramePr>
        <p:xfrm>
          <a:off x="614458" y="1556792"/>
          <a:ext cx="3762169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14120121"/>
              </p:ext>
            </p:extLst>
          </p:nvPr>
        </p:nvGraphicFramePr>
        <p:xfrm>
          <a:off x="4926196" y="1556792"/>
          <a:ext cx="3744416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79050825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35576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390795050"/>
              </p:ext>
            </p:extLst>
          </p:nvPr>
        </p:nvGraphicFramePr>
        <p:xfrm>
          <a:off x="614458" y="1556792"/>
          <a:ext cx="3762169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91272811"/>
              </p:ext>
            </p:extLst>
          </p:nvPr>
        </p:nvGraphicFramePr>
        <p:xfrm>
          <a:off x="4926196" y="1556792"/>
          <a:ext cx="3744416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13244217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35576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25799773"/>
              </p:ext>
            </p:extLst>
          </p:nvPr>
        </p:nvGraphicFramePr>
        <p:xfrm>
          <a:off x="614458" y="1556792"/>
          <a:ext cx="3762169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01590933"/>
              </p:ext>
            </p:extLst>
          </p:nvPr>
        </p:nvGraphicFramePr>
        <p:xfrm>
          <a:off x="4926196" y="1556792"/>
          <a:ext cx="3744416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4133541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91194107"/>
              </p:ext>
            </p:extLst>
          </p:nvPr>
        </p:nvGraphicFramePr>
        <p:xfrm>
          <a:off x="599381" y="1340768"/>
          <a:ext cx="3828603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29210075"/>
              </p:ext>
            </p:extLst>
          </p:nvPr>
        </p:nvGraphicFramePr>
        <p:xfrm>
          <a:off x="4680914" y="1340768"/>
          <a:ext cx="3861137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9392987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38801017"/>
              </p:ext>
            </p:extLst>
          </p:nvPr>
        </p:nvGraphicFramePr>
        <p:xfrm>
          <a:off x="599381" y="1340768"/>
          <a:ext cx="3828603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36411235"/>
              </p:ext>
            </p:extLst>
          </p:nvPr>
        </p:nvGraphicFramePr>
        <p:xfrm>
          <a:off x="4680914" y="1340768"/>
          <a:ext cx="3861137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3680694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10619050"/>
              </p:ext>
            </p:extLst>
          </p:nvPr>
        </p:nvGraphicFramePr>
        <p:xfrm>
          <a:off x="599381" y="1340768"/>
          <a:ext cx="3828603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04887739"/>
              </p:ext>
            </p:extLst>
          </p:nvPr>
        </p:nvGraphicFramePr>
        <p:xfrm>
          <a:off x="4680914" y="1340768"/>
          <a:ext cx="3861137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16043710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01338657"/>
              </p:ext>
            </p:extLst>
          </p:nvPr>
        </p:nvGraphicFramePr>
        <p:xfrm>
          <a:off x="554368" y="1052736"/>
          <a:ext cx="3960440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764149356"/>
              </p:ext>
            </p:extLst>
          </p:nvPr>
        </p:nvGraphicFramePr>
        <p:xfrm>
          <a:off x="4740969" y="1052736"/>
          <a:ext cx="4034432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90252142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19125842"/>
              </p:ext>
            </p:extLst>
          </p:nvPr>
        </p:nvGraphicFramePr>
        <p:xfrm>
          <a:off x="554368" y="1052736"/>
          <a:ext cx="3960440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44583795"/>
              </p:ext>
            </p:extLst>
          </p:nvPr>
        </p:nvGraphicFramePr>
        <p:xfrm>
          <a:off x="4740969" y="1052736"/>
          <a:ext cx="4034432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7214122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1115615" y="215385"/>
            <a:ext cx="6631185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ESITI MONITORAGGIO 2°QUADRIMESTRE</a:t>
            </a:r>
            <a:r>
              <a:rPr lang="it-IT" sz="32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 </a:t>
            </a:r>
            <a:endParaRPr lang="it-IT" sz="32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4" name="CasellaDiTesto 3"/>
          <p:cNvSpPr txBox="1"/>
          <p:nvPr/>
        </p:nvSpPr>
        <p:spPr>
          <a:xfrm>
            <a:off x="395536" y="1626360"/>
            <a:ext cx="8424936" cy="4031873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it-IT" sz="1600" dirty="0" smtClean="0"/>
              <a:t>COME SI EVINCE DAI DATI RACCOLTI E TABULATI DEL MONITORAGGIO DEL PROCESSO DI APPRENDIMENTO </a:t>
            </a:r>
            <a:r>
              <a:rPr lang="it-IT" sz="1600" b="1" dirty="0" smtClean="0"/>
              <a:t>DEL 2° QUADRIMESTRE,PER TUTTE LE CLASSI DELLA SCUOLA PRIMARIA  SI RILEVA UN</a:t>
            </a:r>
            <a:r>
              <a:rPr lang="it-IT" sz="1600" dirty="0"/>
              <a:t> </a:t>
            </a:r>
            <a:r>
              <a:rPr lang="it-IT" sz="1600" b="1" dirty="0" smtClean="0"/>
              <a:t>MIGLIORAMENTO DEI LIVELLI DI COMPETENZA DEGLI </a:t>
            </a:r>
            <a:r>
              <a:rPr lang="it-IT" sz="1600" b="1" dirty="0"/>
              <a:t>ALUNNI</a:t>
            </a:r>
            <a:r>
              <a:rPr lang="it-IT" sz="1600" b="1" dirty="0" smtClean="0"/>
              <a:t>.</a:t>
            </a:r>
          </a:p>
          <a:p>
            <a:pPr>
              <a:lnSpc>
                <a:spcPct val="200000"/>
              </a:lnSpc>
            </a:pPr>
            <a:r>
              <a:rPr lang="it-IT" sz="1600" dirty="0" smtClean="0"/>
              <a:t>LA </a:t>
            </a:r>
            <a:r>
              <a:rPr lang="it-IT" sz="1600" dirty="0"/>
              <a:t>MAGGIOR PARTE DEGLI ALUNNI </a:t>
            </a:r>
            <a:r>
              <a:rPr lang="it-IT" sz="1600" dirty="0" smtClean="0"/>
              <a:t>HA </a:t>
            </a:r>
            <a:r>
              <a:rPr lang="it-IT" sz="1600" dirty="0"/>
              <a:t>MOSTRATO DI POSSEDERE  UN </a:t>
            </a:r>
            <a:r>
              <a:rPr lang="it-IT" sz="1600" b="1" dirty="0"/>
              <a:t>LIVELLO </a:t>
            </a:r>
            <a:r>
              <a:rPr lang="it-IT" sz="1600" b="1" dirty="0" smtClean="0"/>
              <a:t>ADEGUATO  </a:t>
            </a:r>
            <a:r>
              <a:rPr lang="it-IT" sz="1600" dirty="0"/>
              <a:t>DI CONOSCENZE E ABILITA’ NELLE DIVERSE COMPETENZE </a:t>
            </a:r>
            <a:r>
              <a:rPr lang="it-IT" sz="1600" b="1" dirty="0" smtClean="0"/>
              <a:t>.</a:t>
            </a:r>
          </a:p>
          <a:p>
            <a:pPr>
              <a:lnSpc>
                <a:spcPct val="200000"/>
              </a:lnSpc>
            </a:pPr>
            <a:r>
              <a:rPr lang="it-IT" sz="1600" dirty="0" smtClean="0"/>
              <a:t>ASSUME INIZIATIVE E PORTA A TERMINE COMPITI AFFIDATI IN MODO RESPONSABILE E AUTONOMO </a:t>
            </a:r>
          </a:p>
          <a:p>
            <a:pPr>
              <a:lnSpc>
                <a:spcPct val="200000"/>
              </a:lnSpc>
            </a:pPr>
            <a:r>
              <a:rPr lang="it-IT" sz="1600" dirty="0" smtClean="0"/>
              <a:t>E’ IN GRADO DI UTILZZARE E RIELABORARE LE CONSCENZE ACQUISITE PER RISOLVERE PROBLEMI E COMPRENDERE SITUAZIONI.</a:t>
            </a:r>
            <a:endParaRPr lang="it-IT" sz="1600" dirty="0"/>
          </a:p>
        </p:txBody>
      </p:sp>
    </p:spTree>
    <p:extLst>
      <p:ext uri="{BB962C8B-B14F-4D97-AF65-F5344CB8AC3E}">
        <p14:creationId xmlns:p14="http://schemas.microsoft.com/office/powerpoint/2010/main" xmlns="" val="837949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68200453"/>
              </p:ext>
            </p:extLst>
          </p:nvPr>
        </p:nvGraphicFramePr>
        <p:xfrm>
          <a:off x="554368" y="1052736"/>
          <a:ext cx="3960440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86046867"/>
              </p:ext>
            </p:extLst>
          </p:nvPr>
        </p:nvGraphicFramePr>
        <p:xfrm>
          <a:off x="4740969" y="1052736"/>
          <a:ext cx="4034432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16942739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110615398"/>
              </p:ext>
            </p:extLst>
          </p:nvPr>
        </p:nvGraphicFramePr>
        <p:xfrm>
          <a:off x="755576" y="1124744"/>
          <a:ext cx="3816424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143615696"/>
              </p:ext>
            </p:extLst>
          </p:nvPr>
        </p:nvGraphicFramePr>
        <p:xfrm>
          <a:off x="4860032" y="1124744"/>
          <a:ext cx="3605302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243596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51684917"/>
              </p:ext>
            </p:extLst>
          </p:nvPr>
        </p:nvGraphicFramePr>
        <p:xfrm>
          <a:off x="755576" y="1124744"/>
          <a:ext cx="3816424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256114025"/>
              </p:ext>
            </p:extLst>
          </p:nvPr>
        </p:nvGraphicFramePr>
        <p:xfrm>
          <a:off x="4762301" y="1124744"/>
          <a:ext cx="3605302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4161117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3387" y="135521"/>
            <a:ext cx="1149674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Stop">
              <a:avLst/>
            </a:prstTxWarp>
            <a:spAutoFit/>
          </a:bodyPr>
          <a:lstStyle/>
          <a:p>
            <a:pPr algn="ctr"/>
            <a:r>
              <a:rPr lang="it-IT" b="1" dirty="0" smtClean="0">
                <a:ln w="10541" cmpd="sng">
                  <a:solidFill>
                    <a:srgbClr val="FFFF00"/>
                  </a:solidFill>
                  <a:prstDash val="solid"/>
                </a:ln>
                <a:solidFill>
                  <a:srgbClr val="FFFF00"/>
                </a:solidFill>
              </a:rPr>
              <a:t>CLASSE II</a:t>
            </a:r>
            <a:endParaRPr lang="it-IT" b="1" dirty="0">
              <a:ln w="10541" cmpd="sng">
                <a:solidFill>
                  <a:srgbClr val="FFFF00"/>
                </a:solidFill>
                <a:prstDash val="solid"/>
              </a:ln>
              <a:solidFill>
                <a:srgbClr val="FF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89660935"/>
              </p:ext>
            </p:extLst>
          </p:nvPr>
        </p:nvGraphicFramePr>
        <p:xfrm>
          <a:off x="755576" y="1124744"/>
          <a:ext cx="3816424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36003222"/>
              </p:ext>
            </p:extLst>
          </p:nvPr>
        </p:nvGraphicFramePr>
        <p:xfrm>
          <a:off x="4762301" y="1124744"/>
          <a:ext cx="3605302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6289540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61074104"/>
              </p:ext>
            </p:extLst>
          </p:nvPr>
        </p:nvGraphicFramePr>
        <p:xfrm>
          <a:off x="581590" y="1628800"/>
          <a:ext cx="3846394" cy="46487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56435966"/>
              </p:ext>
            </p:extLst>
          </p:nvPr>
        </p:nvGraphicFramePr>
        <p:xfrm>
          <a:off x="4608005" y="1628800"/>
          <a:ext cx="388202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33414538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31245270"/>
              </p:ext>
            </p:extLst>
          </p:nvPr>
        </p:nvGraphicFramePr>
        <p:xfrm>
          <a:off x="581590" y="1628800"/>
          <a:ext cx="3846394" cy="46487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61325266"/>
              </p:ext>
            </p:extLst>
          </p:nvPr>
        </p:nvGraphicFramePr>
        <p:xfrm>
          <a:off x="4608005" y="1628800"/>
          <a:ext cx="388202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8290432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55365140"/>
              </p:ext>
            </p:extLst>
          </p:nvPr>
        </p:nvGraphicFramePr>
        <p:xfrm>
          <a:off x="581590" y="1628800"/>
          <a:ext cx="3846394" cy="46487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9889981"/>
              </p:ext>
            </p:extLst>
          </p:nvPr>
        </p:nvGraphicFramePr>
        <p:xfrm>
          <a:off x="4608005" y="1628800"/>
          <a:ext cx="388202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8516232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07669082"/>
              </p:ext>
            </p:extLst>
          </p:nvPr>
        </p:nvGraphicFramePr>
        <p:xfrm>
          <a:off x="611559" y="1628800"/>
          <a:ext cx="3924435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33467300"/>
              </p:ext>
            </p:extLst>
          </p:nvPr>
        </p:nvGraphicFramePr>
        <p:xfrm>
          <a:off x="4716016" y="1628800"/>
          <a:ext cx="3898712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4742990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45179204"/>
              </p:ext>
            </p:extLst>
          </p:nvPr>
        </p:nvGraphicFramePr>
        <p:xfrm>
          <a:off x="611559" y="1628800"/>
          <a:ext cx="3924435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67443688"/>
              </p:ext>
            </p:extLst>
          </p:nvPr>
        </p:nvGraphicFramePr>
        <p:xfrm>
          <a:off x="4716016" y="1628800"/>
          <a:ext cx="3898712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75075922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168476214"/>
              </p:ext>
            </p:extLst>
          </p:nvPr>
        </p:nvGraphicFramePr>
        <p:xfrm>
          <a:off x="611559" y="1628800"/>
          <a:ext cx="3924435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519047763"/>
              </p:ext>
            </p:extLst>
          </p:nvPr>
        </p:nvGraphicFramePr>
        <p:xfrm>
          <a:off x="4716016" y="1628800"/>
          <a:ext cx="3898712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66465237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606401"/>
              </p:ext>
            </p:extLst>
          </p:nvPr>
        </p:nvGraphicFramePr>
        <p:xfrm>
          <a:off x="507439" y="1474064"/>
          <a:ext cx="3888432" cy="49072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29991346"/>
              </p:ext>
            </p:extLst>
          </p:nvPr>
        </p:nvGraphicFramePr>
        <p:xfrm>
          <a:off x="4860032" y="1474064"/>
          <a:ext cx="3890322" cy="49072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4870505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04760056"/>
              </p:ext>
            </p:extLst>
          </p:nvPr>
        </p:nvGraphicFramePr>
        <p:xfrm>
          <a:off x="566369" y="1412776"/>
          <a:ext cx="3957916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153919048"/>
              </p:ext>
            </p:extLst>
          </p:nvPr>
        </p:nvGraphicFramePr>
        <p:xfrm>
          <a:off x="4685389" y="1412776"/>
          <a:ext cx="3968577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566237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602672583"/>
              </p:ext>
            </p:extLst>
          </p:nvPr>
        </p:nvGraphicFramePr>
        <p:xfrm>
          <a:off x="566369" y="1412776"/>
          <a:ext cx="3957916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25577235"/>
              </p:ext>
            </p:extLst>
          </p:nvPr>
        </p:nvGraphicFramePr>
        <p:xfrm>
          <a:off x="4685389" y="1412776"/>
          <a:ext cx="3968577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6758596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23110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68328218"/>
              </p:ext>
            </p:extLst>
          </p:nvPr>
        </p:nvGraphicFramePr>
        <p:xfrm>
          <a:off x="566369" y="1412776"/>
          <a:ext cx="3957916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73792444"/>
              </p:ext>
            </p:extLst>
          </p:nvPr>
        </p:nvGraphicFramePr>
        <p:xfrm>
          <a:off x="4685389" y="1412776"/>
          <a:ext cx="3968577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60676666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03573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145353086"/>
              </p:ext>
            </p:extLst>
          </p:nvPr>
        </p:nvGraphicFramePr>
        <p:xfrm>
          <a:off x="576122" y="1412776"/>
          <a:ext cx="3923869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247624075"/>
              </p:ext>
            </p:extLst>
          </p:nvPr>
        </p:nvGraphicFramePr>
        <p:xfrm>
          <a:off x="4716017" y="1412776"/>
          <a:ext cx="4042448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5498909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9730735"/>
              </p:ext>
            </p:extLst>
          </p:nvPr>
        </p:nvGraphicFramePr>
        <p:xfrm>
          <a:off x="576122" y="1412776"/>
          <a:ext cx="3923869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44942173"/>
              </p:ext>
            </p:extLst>
          </p:nvPr>
        </p:nvGraphicFramePr>
        <p:xfrm>
          <a:off x="4716017" y="1412776"/>
          <a:ext cx="4042448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55281282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35773290"/>
              </p:ext>
            </p:extLst>
          </p:nvPr>
        </p:nvGraphicFramePr>
        <p:xfrm>
          <a:off x="576122" y="1412776"/>
          <a:ext cx="3923869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6505594"/>
              </p:ext>
            </p:extLst>
          </p:nvPr>
        </p:nvGraphicFramePr>
        <p:xfrm>
          <a:off x="4716017" y="1412776"/>
          <a:ext cx="4042448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asellaDiTesto 10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7236048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8499302"/>
              </p:ext>
            </p:extLst>
          </p:nvPr>
        </p:nvGraphicFramePr>
        <p:xfrm>
          <a:off x="576122" y="1052736"/>
          <a:ext cx="3995878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37157428"/>
              </p:ext>
            </p:extLst>
          </p:nvPr>
        </p:nvGraphicFramePr>
        <p:xfrm>
          <a:off x="4788024" y="1052736"/>
          <a:ext cx="3862235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88402453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14470891"/>
              </p:ext>
            </p:extLst>
          </p:nvPr>
        </p:nvGraphicFramePr>
        <p:xfrm>
          <a:off x="576122" y="1052736"/>
          <a:ext cx="3995878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99050568"/>
              </p:ext>
            </p:extLst>
          </p:nvPr>
        </p:nvGraphicFramePr>
        <p:xfrm>
          <a:off x="4788024" y="1052736"/>
          <a:ext cx="3862235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41374778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35286988"/>
              </p:ext>
            </p:extLst>
          </p:nvPr>
        </p:nvGraphicFramePr>
        <p:xfrm>
          <a:off x="576122" y="1052736"/>
          <a:ext cx="3995878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08849405"/>
              </p:ext>
            </p:extLst>
          </p:nvPr>
        </p:nvGraphicFramePr>
        <p:xfrm>
          <a:off x="4788024" y="1052736"/>
          <a:ext cx="3862235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408188297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98030539"/>
              </p:ext>
            </p:extLst>
          </p:nvPr>
        </p:nvGraphicFramePr>
        <p:xfrm>
          <a:off x="683567" y="1268760"/>
          <a:ext cx="3734359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629144549"/>
              </p:ext>
            </p:extLst>
          </p:nvPr>
        </p:nvGraphicFramePr>
        <p:xfrm>
          <a:off x="4572000" y="1268760"/>
          <a:ext cx="3960440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36377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7441045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369415786"/>
              </p:ext>
            </p:extLst>
          </p:nvPr>
        </p:nvGraphicFramePr>
        <p:xfrm>
          <a:off x="507439" y="1474064"/>
          <a:ext cx="3888432" cy="49072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43278342"/>
              </p:ext>
            </p:extLst>
          </p:nvPr>
        </p:nvGraphicFramePr>
        <p:xfrm>
          <a:off x="4860032" y="1474064"/>
          <a:ext cx="3890322" cy="49072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65019623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875731165"/>
              </p:ext>
            </p:extLst>
          </p:nvPr>
        </p:nvGraphicFramePr>
        <p:xfrm>
          <a:off x="683567" y="1268760"/>
          <a:ext cx="3734359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16308059"/>
              </p:ext>
            </p:extLst>
          </p:nvPr>
        </p:nvGraphicFramePr>
        <p:xfrm>
          <a:off x="4572000" y="1268760"/>
          <a:ext cx="3960440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36377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3949860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30578865"/>
              </p:ext>
            </p:extLst>
          </p:nvPr>
        </p:nvGraphicFramePr>
        <p:xfrm>
          <a:off x="683567" y="1268760"/>
          <a:ext cx="3734359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13591384"/>
              </p:ext>
            </p:extLst>
          </p:nvPr>
        </p:nvGraphicFramePr>
        <p:xfrm>
          <a:off x="4572000" y="1268760"/>
          <a:ext cx="3960440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36377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6052863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46084725"/>
              </p:ext>
            </p:extLst>
          </p:nvPr>
        </p:nvGraphicFramePr>
        <p:xfrm>
          <a:off x="610832" y="1124744"/>
          <a:ext cx="3889160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614239486"/>
              </p:ext>
            </p:extLst>
          </p:nvPr>
        </p:nvGraphicFramePr>
        <p:xfrm>
          <a:off x="4740969" y="1124744"/>
          <a:ext cx="3899635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570932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58971837"/>
              </p:ext>
            </p:extLst>
          </p:nvPr>
        </p:nvGraphicFramePr>
        <p:xfrm>
          <a:off x="610832" y="1124744"/>
          <a:ext cx="3889160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52730647"/>
              </p:ext>
            </p:extLst>
          </p:nvPr>
        </p:nvGraphicFramePr>
        <p:xfrm>
          <a:off x="4740969" y="1124744"/>
          <a:ext cx="3899635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90576495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8105559"/>
              </p:ext>
            </p:extLst>
          </p:nvPr>
        </p:nvGraphicFramePr>
        <p:xfrm>
          <a:off x="610832" y="1124744"/>
          <a:ext cx="3889160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511052118"/>
              </p:ext>
            </p:extLst>
          </p:nvPr>
        </p:nvGraphicFramePr>
        <p:xfrm>
          <a:off x="4740969" y="1124744"/>
          <a:ext cx="3899635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37410126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24289140"/>
              </p:ext>
            </p:extLst>
          </p:nvPr>
        </p:nvGraphicFramePr>
        <p:xfrm>
          <a:off x="576123" y="1268760"/>
          <a:ext cx="3923869" cy="48245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927078141"/>
              </p:ext>
            </p:extLst>
          </p:nvPr>
        </p:nvGraphicFramePr>
        <p:xfrm>
          <a:off x="4740969" y="1268760"/>
          <a:ext cx="3934438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95743162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8385147"/>
              </p:ext>
            </p:extLst>
          </p:nvPr>
        </p:nvGraphicFramePr>
        <p:xfrm>
          <a:off x="576123" y="1268760"/>
          <a:ext cx="3923869" cy="48245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51858250"/>
              </p:ext>
            </p:extLst>
          </p:nvPr>
        </p:nvGraphicFramePr>
        <p:xfrm>
          <a:off x="4740969" y="1268760"/>
          <a:ext cx="3934438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1349439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6" name="Rettangolo 5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FF00"/>
                  </a:solidFill>
                  <a:prstDash val="solid"/>
                </a:ln>
                <a:solidFill>
                  <a:srgbClr val="00FF00"/>
                </a:solidFill>
              </a:rPr>
              <a:t>CLASSE III</a:t>
            </a:r>
            <a:endParaRPr lang="it-IT" sz="2000" b="1" dirty="0">
              <a:ln w="10541" cmpd="sng">
                <a:solidFill>
                  <a:srgbClr val="00FF00"/>
                </a:solidFill>
                <a:prstDash val="solid"/>
              </a:ln>
              <a:solidFill>
                <a:srgbClr val="00FF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894704416"/>
              </p:ext>
            </p:extLst>
          </p:nvPr>
        </p:nvGraphicFramePr>
        <p:xfrm>
          <a:off x="576123" y="1268760"/>
          <a:ext cx="3923869" cy="48245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37169706"/>
              </p:ext>
            </p:extLst>
          </p:nvPr>
        </p:nvGraphicFramePr>
        <p:xfrm>
          <a:off x="4740969" y="1268760"/>
          <a:ext cx="3934438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0587257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531299687"/>
              </p:ext>
            </p:extLst>
          </p:nvPr>
        </p:nvGraphicFramePr>
        <p:xfrm>
          <a:off x="251520" y="1700808"/>
          <a:ext cx="4212467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639787576"/>
              </p:ext>
            </p:extLst>
          </p:nvPr>
        </p:nvGraphicFramePr>
        <p:xfrm>
          <a:off x="4716016" y="1700808"/>
          <a:ext cx="411026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60005936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43158306"/>
              </p:ext>
            </p:extLst>
          </p:nvPr>
        </p:nvGraphicFramePr>
        <p:xfrm>
          <a:off x="251520" y="1700808"/>
          <a:ext cx="4212467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827530990"/>
              </p:ext>
            </p:extLst>
          </p:nvPr>
        </p:nvGraphicFramePr>
        <p:xfrm>
          <a:off x="4716016" y="1700808"/>
          <a:ext cx="411026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64089447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526187892"/>
              </p:ext>
            </p:extLst>
          </p:nvPr>
        </p:nvGraphicFramePr>
        <p:xfrm>
          <a:off x="507439" y="1474064"/>
          <a:ext cx="3888432" cy="49072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88256393"/>
              </p:ext>
            </p:extLst>
          </p:nvPr>
        </p:nvGraphicFramePr>
        <p:xfrm>
          <a:off x="4860032" y="1474064"/>
          <a:ext cx="3890322" cy="49072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5098418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tangolo 3"/>
          <p:cNvSpPr/>
          <p:nvPr/>
        </p:nvSpPr>
        <p:spPr>
          <a:xfrm>
            <a:off x="1259632" y="150625"/>
            <a:ext cx="669674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nella madrelingua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14" name="Rettangolo 13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65706818"/>
              </p:ext>
            </p:extLst>
          </p:nvPr>
        </p:nvGraphicFramePr>
        <p:xfrm>
          <a:off x="251520" y="1700808"/>
          <a:ext cx="4212467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42879060"/>
              </p:ext>
            </p:extLst>
          </p:nvPr>
        </p:nvGraphicFramePr>
        <p:xfrm>
          <a:off x="4716016" y="1700808"/>
          <a:ext cx="411026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CasellaDiTesto 9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9012490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26158580"/>
              </p:ext>
            </p:extLst>
          </p:nvPr>
        </p:nvGraphicFramePr>
        <p:xfrm>
          <a:off x="525923" y="1700808"/>
          <a:ext cx="4010071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07827455"/>
              </p:ext>
            </p:extLst>
          </p:nvPr>
        </p:nvGraphicFramePr>
        <p:xfrm>
          <a:off x="4716016" y="1700808"/>
          <a:ext cx="4020872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31020901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127175500"/>
              </p:ext>
            </p:extLst>
          </p:nvPr>
        </p:nvGraphicFramePr>
        <p:xfrm>
          <a:off x="525923" y="1700808"/>
          <a:ext cx="4010071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79925439"/>
              </p:ext>
            </p:extLst>
          </p:nvPr>
        </p:nvGraphicFramePr>
        <p:xfrm>
          <a:off x="4716016" y="1700808"/>
          <a:ext cx="4020872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2274697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611560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040082018"/>
              </p:ext>
            </p:extLst>
          </p:nvPr>
        </p:nvGraphicFramePr>
        <p:xfrm>
          <a:off x="525923" y="1700808"/>
          <a:ext cx="4010071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460380167"/>
              </p:ext>
            </p:extLst>
          </p:nvPr>
        </p:nvGraphicFramePr>
        <p:xfrm>
          <a:off x="4716016" y="1700808"/>
          <a:ext cx="4020872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9179153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10799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4559764"/>
              </p:ext>
            </p:extLst>
          </p:nvPr>
        </p:nvGraphicFramePr>
        <p:xfrm>
          <a:off x="323528" y="1340768"/>
          <a:ext cx="4104456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557621692"/>
              </p:ext>
            </p:extLst>
          </p:nvPr>
        </p:nvGraphicFramePr>
        <p:xfrm>
          <a:off x="4644008" y="1340768"/>
          <a:ext cx="4066350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0845098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10799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76990529"/>
              </p:ext>
            </p:extLst>
          </p:nvPr>
        </p:nvGraphicFramePr>
        <p:xfrm>
          <a:off x="323528" y="1340768"/>
          <a:ext cx="4104456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791226453"/>
              </p:ext>
            </p:extLst>
          </p:nvPr>
        </p:nvGraphicFramePr>
        <p:xfrm>
          <a:off x="4644008" y="1340768"/>
          <a:ext cx="4066350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58240713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083562" y="188640"/>
            <a:ext cx="7376869" cy="110799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matematica e </a:t>
            </a:r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 base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 </a:t>
            </a:r>
            <a:r>
              <a:rPr lang="it-IT" sz="24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scienze e </a:t>
            </a:r>
            <a:r>
              <a:rPr lang="it-IT" sz="24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tecnologia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825668622"/>
              </p:ext>
            </p:extLst>
          </p:nvPr>
        </p:nvGraphicFramePr>
        <p:xfrm>
          <a:off x="323528" y="1340768"/>
          <a:ext cx="4104456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30062171"/>
              </p:ext>
            </p:extLst>
          </p:nvPr>
        </p:nvGraphicFramePr>
        <p:xfrm>
          <a:off x="4644008" y="1340768"/>
          <a:ext cx="4066350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2839619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36326350"/>
              </p:ext>
            </p:extLst>
          </p:nvPr>
        </p:nvGraphicFramePr>
        <p:xfrm>
          <a:off x="580928" y="1461552"/>
          <a:ext cx="399107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521940318"/>
              </p:ext>
            </p:extLst>
          </p:nvPr>
        </p:nvGraphicFramePr>
        <p:xfrm>
          <a:off x="4824028" y="1484784"/>
          <a:ext cx="3857418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900325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12199185"/>
              </p:ext>
            </p:extLst>
          </p:nvPr>
        </p:nvGraphicFramePr>
        <p:xfrm>
          <a:off x="580928" y="1461552"/>
          <a:ext cx="399107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495949695"/>
              </p:ext>
            </p:extLst>
          </p:nvPr>
        </p:nvGraphicFramePr>
        <p:xfrm>
          <a:off x="4824028" y="1484784"/>
          <a:ext cx="3857418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409150063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187624" y="210907"/>
            <a:ext cx="7272808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Consapevolezza ed espressione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culturale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674719237"/>
              </p:ext>
            </p:extLst>
          </p:nvPr>
        </p:nvGraphicFramePr>
        <p:xfrm>
          <a:off x="580928" y="1461552"/>
          <a:ext cx="399107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74748665"/>
              </p:ext>
            </p:extLst>
          </p:nvPr>
        </p:nvGraphicFramePr>
        <p:xfrm>
          <a:off x="4824028" y="1484784"/>
          <a:ext cx="3857418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60933132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713264" y="298731"/>
            <a:ext cx="7848871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Comunicazione nelle lingue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straniere 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5" name="Rettangolo 4"/>
          <p:cNvSpPr/>
          <p:nvPr/>
        </p:nvSpPr>
        <p:spPr>
          <a:xfrm rot="20319571">
            <a:off x="-32933" y="15609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noFill/>
                  <a:prstDash val="solid"/>
                </a:ln>
                <a:solidFill>
                  <a:srgbClr val="FF6600"/>
                </a:solidFill>
              </a:rPr>
              <a:t>CLASSE I</a:t>
            </a:r>
            <a:endParaRPr lang="it-IT" sz="2000" b="1" dirty="0">
              <a:ln w="10541" cmpd="sng">
                <a:noFill/>
                <a:prstDash val="solid"/>
              </a:ln>
              <a:solidFill>
                <a:srgbClr val="FF66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22070211"/>
              </p:ext>
            </p:extLst>
          </p:nvPr>
        </p:nvGraphicFramePr>
        <p:xfrm>
          <a:off x="494060" y="1501436"/>
          <a:ext cx="3933924" cy="47382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64484214"/>
              </p:ext>
            </p:extLst>
          </p:nvPr>
        </p:nvGraphicFramePr>
        <p:xfrm>
          <a:off x="4788024" y="1532108"/>
          <a:ext cx="3960440" cy="47382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9504550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19040212"/>
              </p:ext>
            </p:extLst>
          </p:nvPr>
        </p:nvGraphicFramePr>
        <p:xfrm>
          <a:off x="576123" y="1196753"/>
          <a:ext cx="3923869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211686825"/>
              </p:ext>
            </p:extLst>
          </p:nvPr>
        </p:nvGraphicFramePr>
        <p:xfrm>
          <a:off x="4788024" y="1196752"/>
          <a:ext cx="3826703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4414038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240747467"/>
              </p:ext>
            </p:extLst>
          </p:nvPr>
        </p:nvGraphicFramePr>
        <p:xfrm>
          <a:off x="576123" y="1196753"/>
          <a:ext cx="3923869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33577260"/>
              </p:ext>
            </p:extLst>
          </p:nvPr>
        </p:nvGraphicFramePr>
        <p:xfrm>
          <a:off x="4788024" y="1196752"/>
          <a:ext cx="3826703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85838780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215915"/>
            <a:ext cx="6336704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Competenza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digitale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74982190"/>
              </p:ext>
            </p:extLst>
          </p:nvPr>
        </p:nvGraphicFramePr>
        <p:xfrm>
          <a:off x="576123" y="1196753"/>
          <a:ext cx="3923869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70099981"/>
              </p:ext>
            </p:extLst>
          </p:nvPr>
        </p:nvGraphicFramePr>
        <p:xfrm>
          <a:off x="4788024" y="1196752"/>
          <a:ext cx="3826703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2" name="CasellaDiTesto 1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00066320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15256762"/>
              </p:ext>
            </p:extLst>
          </p:nvPr>
        </p:nvGraphicFramePr>
        <p:xfrm>
          <a:off x="598614" y="1268760"/>
          <a:ext cx="3829370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68104691"/>
              </p:ext>
            </p:extLst>
          </p:nvPr>
        </p:nvGraphicFramePr>
        <p:xfrm>
          <a:off x="4671303" y="1268760"/>
          <a:ext cx="3839683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92533892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504031982"/>
              </p:ext>
            </p:extLst>
          </p:nvPr>
        </p:nvGraphicFramePr>
        <p:xfrm>
          <a:off x="598614" y="1268760"/>
          <a:ext cx="3829370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7014928"/>
              </p:ext>
            </p:extLst>
          </p:nvPr>
        </p:nvGraphicFramePr>
        <p:xfrm>
          <a:off x="4671303" y="1268760"/>
          <a:ext cx="3839683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61802212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1259632" y="357458"/>
            <a:ext cx="6823342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 ad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imparare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43299513"/>
              </p:ext>
            </p:extLst>
          </p:nvPr>
        </p:nvGraphicFramePr>
        <p:xfrm>
          <a:off x="598614" y="1268760"/>
          <a:ext cx="3829370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79784515"/>
              </p:ext>
            </p:extLst>
          </p:nvPr>
        </p:nvGraphicFramePr>
        <p:xfrm>
          <a:off x="4671303" y="1268760"/>
          <a:ext cx="3839683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9871720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12384944"/>
              </p:ext>
            </p:extLst>
          </p:nvPr>
        </p:nvGraphicFramePr>
        <p:xfrm>
          <a:off x="576123" y="1052736"/>
          <a:ext cx="3851861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701141435"/>
              </p:ext>
            </p:extLst>
          </p:nvPr>
        </p:nvGraphicFramePr>
        <p:xfrm>
          <a:off x="4644008" y="1052736"/>
          <a:ext cx="3916695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9015179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1°QUADRIMESTRE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859648140"/>
              </p:ext>
            </p:extLst>
          </p:nvPr>
        </p:nvGraphicFramePr>
        <p:xfrm>
          <a:off x="576123" y="1052736"/>
          <a:ext cx="3851861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663227557"/>
              </p:ext>
            </p:extLst>
          </p:nvPr>
        </p:nvGraphicFramePr>
        <p:xfrm>
          <a:off x="4644008" y="1052736"/>
          <a:ext cx="3916695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33550376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Competenze sociali e </a:t>
            </a:r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civiche</a:t>
            </a:r>
          </a:p>
          <a:p>
            <a:pPr algn="ctr"/>
            <a:r>
              <a:rPr lang="it-IT" b="1" cap="all" dirty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2</a:t>
            </a:r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°QUADRIMESTRE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821574963"/>
              </p:ext>
            </p:extLst>
          </p:nvPr>
        </p:nvGraphicFramePr>
        <p:xfrm>
          <a:off x="576123" y="1052736"/>
          <a:ext cx="3851861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873973164"/>
              </p:ext>
            </p:extLst>
          </p:nvPr>
        </p:nvGraphicFramePr>
        <p:xfrm>
          <a:off x="4644008" y="1052736"/>
          <a:ext cx="3916695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CasellaDiTesto 12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178984835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ttangolo 20"/>
          <p:cNvSpPr/>
          <p:nvPr/>
        </p:nvSpPr>
        <p:spPr>
          <a:xfrm>
            <a:off x="528501" y="200834"/>
            <a:ext cx="8424936" cy="80021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it-IT" sz="2800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Spirito di iniziativa</a:t>
            </a:r>
          </a:p>
          <a:p>
            <a:pPr algn="ctr"/>
            <a:r>
              <a:rPr lang="it-IT" b="1" cap="all" dirty="0" smtClean="0">
                <a:ln w="10541" cmpd="sng">
                  <a:noFill/>
                  <a:prstDash val="solid"/>
                </a:ln>
                <a:solidFill>
                  <a:srgbClr val="002060"/>
                </a:solidFill>
              </a:rPr>
              <a:t>INGRESSO</a:t>
            </a:r>
            <a:endParaRPr lang="it-IT" b="1" cap="all" dirty="0">
              <a:ln w="10541" cmpd="sng">
                <a:noFill/>
                <a:prstDash val="solid"/>
              </a:ln>
              <a:solidFill>
                <a:srgbClr val="002060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 rot="20319571">
            <a:off x="35751" y="229305"/>
            <a:ext cx="1080745" cy="400110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2">
              <a:avLst/>
            </a:prstTxWarp>
            <a:spAutoFit/>
          </a:bodyPr>
          <a:lstStyle/>
          <a:p>
            <a:pPr algn="ctr"/>
            <a:r>
              <a:rPr lang="it-IT" sz="2000" b="1" dirty="0" smtClean="0">
                <a:ln w="10541" cmpd="sng">
                  <a:solidFill>
                    <a:srgbClr val="00B0F0"/>
                  </a:solidFill>
                  <a:prstDash val="solid"/>
                </a:ln>
                <a:solidFill>
                  <a:srgbClr val="00B0F0"/>
                </a:solidFill>
              </a:rPr>
              <a:t>CLASSE IV</a:t>
            </a:r>
            <a:endParaRPr lang="it-IT" sz="2000" b="1" dirty="0">
              <a:ln w="10541" cmpd="sng">
                <a:solidFill>
                  <a:srgbClr val="00B0F0"/>
                </a:solidFill>
                <a:prstDash val="solid"/>
              </a:ln>
              <a:solidFill>
                <a:srgbClr val="00B0F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30423260"/>
              </p:ext>
            </p:extLst>
          </p:nvPr>
        </p:nvGraphicFramePr>
        <p:xfrm>
          <a:off x="597185" y="1124744"/>
          <a:ext cx="3830799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32554585"/>
              </p:ext>
            </p:extLst>
          </p:nvPr>
        </p:nvGraphicFramePr>
        <p:xfrm>
          <a:off x="4751883" y="1124744"/>
          <a:ext cx="3841117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3059832" y="6500349"/>
            <a:ext cx="31557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200" i="1" dirty="0"/>
              <a:t> ISTITUTO COMPRENSIVO MATTEOTTI - CIRILLO </a:t>
            </a:r>
          </a:p>
        </p:txBody>
      </p:sp>
    </p:spTree>
    <p:extLst>
      <p:ext uri="{BB962C8B-B14F-4D97-AF65-F5344CB8AC3E}">
        <p14:creationId xmlns:p14="http://schemas.microsoft.com/office/powerpoint/2010/main" xmlns="" val="24574156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820</TotalTime>
  <Words>3174</Words>
  <Application>Microsoft Office PowerPoint</Application>
  <PresentationFormat>Presentazione su schermo (4:3)</PresentationFormat>
  <Paragraphs>782</Paragraphs>
  <Slides>125</Slides>
  <Notes>12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125</vt:i4>
      </vt:variant>
    </vt:vector>
  </HeadingPairs>
  <TitlesOfParts>
    <vt:vector size="126" baseType="lpstr">
      <vt:lpstr>Tema di Office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  <vt:lpstr>Diapositiva 10</vt:lpstr>
      <vt:lpstr>Diapositiva 11</vt:lpstr>
      <vt:lpstr>Diapositiva 12</vt:lpstr>
      <vt:lpstr>Diapositiva 13</vt:lpstr>
      <vt:lpstr>Diapositiva 14</vt:lpstr>
      <vt:lpstr>Diapositiva 15</vt:lpstr>
      <vt:lpstr>Diapositiva 16</vt:lpstr>
      <vt:lpstr>Diapositiva 17</vt:lpstr>
      <vt:lpstr>Diapositiva 18</vt:lpstr>
      <vt:lpstr>Diapositiva 19</vt:lpstr>
      <vt:lpstr>Diapositiva 20</vt:lpstr>
      <vt:lpstr>Diapositiva 21</vt:lpstr>
      <vt:lpstr>Diapositiva 22</vt:lpstr>
      <vt:lpstr>Diapositiva 23</vt:lpstr>
      <vt:lpstr>Diapositiva 24</vt:lpstr>
      <vt:lpstr>Diapositiva 25</vt:lpstr>
      <vt:lpstr>Diapositiva 26</vt:lpstr>
      <vt:lpstr>Diapositiva 27</vt:lpstr>
      <vt:lpstr>Diapositiva 28</vt:lpstr>
      <vt:lpstr>Diapositiva 29</vt:lpstr>
      <vt:lpstr>Diapositiva 30</vt:lpstr>
      <vt:lpstr>Diapositiva 31</vt:lpstr>
      <vt:lpstr>Diapositiva 32</vt:lpstr>
      <vt:lpstr>Diapositiva 33</vt:lpstr>
      <vt:lpstr>Diapositiva 34</vt:lpstr>
      <vt:lpstr>Diapositiva 35</vt:lpstr>
      <vt:lpstr>Diapositiva 36</vt:lpstr>
      <vt:lpstr>Diapositiva 37</vt:lpstr>
      <vt:lpstr>Diapositiva 38</vt:lpstr>
      <vt:lpstr>Diapositiva 39</vt:lpstr>
      <vt:lpstr>Diapositiva 40</vt:lpstr>
      <vt:lpstr>Diapositiva 41</vt:lpstr>
      <vt:lpstr>Diapositiva 42</vt:lpstr>
      <vt:lpstr>Diapositiva 43</vt:lpstr>
      <vt:lpstr>Diapositiva 44</vt:lpstr>
      <vt:lpstr>Diapositiva 45</vt:lpstr>
      <vt:lpstr>Diapositiva 46</vt:lpstr>
      <vt:lpstr>Diapositiva 47</vt:lpstr>
      <vt:lpstr>Diapositiva 48</vt:lpstr>
      <vt:lpstr>Diapositiva 49</vt:lpstr>
      <vt:lpstr>Diapositiva 50</vt:lpstr>
      <vt:lpstr>Diapositiva 51</vt:lpstr>
      <vt:lpstr>Diapositiva 52</vt:lpstr>
      <vt:lpstr>Diapositiva 53</vt:lpstr>
      <vt:lpstr>Diapositiva 54</vt:lpstr>
      <vt:lpstr>Diapositiva 55</vt:lpstr>
      <vt:lpstr>Diapositiva 56</vt:lpstr>
      <vt:lpstr>Diapositiva 57</vt:lpstr>
      <vt:lpstr>Diapositiva 58</vt:lpstr>
      <vt:lpstr>Diapositiva 59</vt:lpstr>
      <vt:lpstr>Diapositiva 60</vt:lpstr>
      <vt:lpstr>Diapositiva 61</vt:lpstr>
      <vt:lpstr>Diapositiva 62</vt:lpstr>
      <vt:lpstr>Diapositiva 63</vt:lpstr>
      <vt:lpstr>Diapositiva 64</vt:lpstr>
      <vt:lpstr>Diapositiva 65</vt:lpstr>
      <vt:lpstr>Diapositiva 66</vt:lpstr>
      <vt:lpstr>Diapositiva 67</vt:lpstr>
      <vt:lpstr>Diapositiva 68</vt:lpstr>
      <vt:lpstr>Diapositiva 69</vt:lpstr>
      <vt:lpstr>Diapositiva 70</vt:lpstr>
      <vt:lpstr>Diapositiva 71</vt:lpstr>
      <vt:lpstr>Diapositiva 72</vt:lpstr>
      <vt:lpstr>Diapositiva 73</vt:lpstr>
      <vt:lpstr>Diapositiva 74</vt:lpstr>
      <vt:lpstr>Diapositiva 75</vt:lpstr>
      <vt:lpstr>Diapositiva 76</vt:lpstr>
      <vt:lpstr>Diapositiva 77</vt:lpstr>
      <vt:lpstr>Diapositiva 78</vt:lpstr>
      <vt:lpstr>Diapositiva 79</vt:lpstr>
      <vt:lpstr>Diapositiva 80</vt:lpstr>
      <vt:lpstr>Diapositiva 81</vt:lpstr>
      <vt:lpstr>Diapositiva 82</vt:lpstr>
      <vt:lpstr>Diapositiva 83</vt:lpstr>
      <vt:lpstr>Diapositiva 84</vt:lpstr>
      <vt:lpstr>Diapositiva 85</vt:lpstr>
      <vt:lpstr>Diapositiva 86</vt:lpstr>
      <vt:lpstr>Diapositiva 87</vt:lpstr>
      <vt:lpstr>Diapositiva 88</vt:lpstr>
      <vt:lpstr>Diapositiva 89</vt:lpstr>
      <vt:lpstr>Diapositiva 90</vt:lpstr>
      <vt:lpstr>Diapositiva 91</vt:lpstr>
      <vt:lpstr>Diapositiva 92</vt:lpstr>
      <vt:lpstr>Diapositiva 93</vt:lpstr>
      <vt:lpstr>Diapositiva 94</vt:lpstr>
      <vt:lpstr>Diapositiva 95</vt:lpstr>
      <vt:lpstr>Diapositiva 96</vt:lpstr>
      <vt:lpstr>Diapositiva 97</vt:lpstr>
      <vt:lpstr>Diapositiva 98</vt:lpstr>
      <vt:lpstr>Diapositiva 99</vt:lpstr>
      <vt:lpstr>Diapositiva 100</vt:lpstr>
      <vt:lpstr>Diapositiva 101</vt:lpstr>
      <vt:lpstr>Diapositiva 102</vt:lpstr>
      <vt:lpstr>Diapositiva 103</vt:lpstr>
      <vt:lpstr>Diapositiva 104</vt:lpstr>
      <vt:lpstr>Diapositiva 105</vt:lpstr>
      <vt:lpstr>Diapositiva 106</vt:lpstr>
      <vt:lpstr>Diapositiva 107</vt:lpstr>
      <vt:lpstr>Diapositiva 108</vt:lpstr>
      <vt:lpstr>Diapositiva 109</vt:lpstr>
      <vt:lpstr>Diapositiva 110</vt:lpstr>
      <vt:lpstr>Diapositiva 111</vt:lpstr>
      <vt:lpstr>Diapositiva 112</vt:lpstr>
      <vt:lpstr>Diapositiva 113</vt:lpstr>
      <vt:lpstr>Diapositiva 114</vt:lpstr>
      <vt:lpstr>Diapositiva 115</vt:lpstr>
      <vt:lpstr>Diapositiva 116</vt:lpstr>
      <vt:lpstr>Diapositiva 117</vt:lpstr>
      <vt:lpstr>Diapositiva 118</vt:lpstr>
      <vt:lpstr>Diapositiva 119</vt:lpstr>
      <vt:lpstr>Diapositiva 120</vt:lpstr>
      <vt:lpstr>Diapositiva 121</vt:lpstr>
      <vt:lpstr>Diapositiva 122</vt:lpstr>
      <vt:lpstr>Diapositiva 123</vt:lpstr>
      <vt:lpstr>Diapositiva 124</vt:lpstr>
      <vt:lpstr>Diapositiva 125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maria gabriella colella</dc:creator>
  <cp:lastModifiedBy>enzo</cp:lastModifiedBy>
  <cp:revision>393</cp:revision>
  <dcterms:created xsi:type="dcterms:W3CDTF">2016-11-23T15:24:18Z</dcterms:created>
  <dcterms:modified xsi:type="dcterms:W3CDTF">2017-07-12T20:52:34Z</dcterms:modified>
</cp:coreProperties>
</file>

<file path=docProps/thumbnail.jpeg>
</file>