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9" r:id="rId3"/>
    <p:sldId id="270" r:id="rId4"/>
    <p:sldId id="262" r:id="rId5"/>
    <p:sldId id="263" r:id="rId6"/>
    <p:sldId id="264" r:id="rId7"/>
    <p:sldId id="265" r:id="rId8"/>
    <p:sldId id="257" r:id="rId9"/>
    <p:sldId id="258" r:id="rId10"/>
    <p:sldId id="259" r:id="rId11"/>
    <p:sldId id="260" r:id="rId12"/>
    <p:sldId id="261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98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340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0861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84711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39327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49660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67030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2184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4931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9276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5485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49349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8880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3232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1416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3995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F99FC-D23B-4B45-BA29-98114C769D7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03AF1A9-8580-49AD-887F-E3B51B3784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534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INVALSI</a:t>
            </a:r>
            <a:br>
              <a:rPr lang="it-IT" dirty="0" smtClean="0"/>
            </a:br>
            <a:r>
              <a:rPr lang="it-IT" dirty="0" smtClean="0"/>
              <a:t>Scuola Secondaria 1° Grado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4098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5712" y="1372380"/>
            <a:ext cx="9958387" cy="3771120"/>
          </a:xfrm>
        </p:spPr>
      </p:pic>
    </p:spTree>
    <p:extLst>
      <p:ext uri="{BB962C8B-B14F-4D97-AF65-F5344CB8AC3E}">
        <p14:creationId xmlns:p14="http://schemas.microsoft.com/office/powerpoint/2010/main" xmlns="" val="341254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0612" y="1358900"/>
            <a:ext cx="9590087" cy="3517900"/>
          </a:xfrm>
        </p:spPr>
      </p:pic>
    </p:spTree>
    <p:extLst>
      <p:ext uri="{BB962C8B-B14F-4D97-AF65-F5344CB8AC3E}">
        <p14:creationId xmlns:p14="http://schemas.microsoft.com/office/powerpoint/2010/main" xmlns="" val="130506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6956" y="431800"/>
            <a:ext cx="10341644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346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7598" y="1168400"/>
            <a:ext cx="10028902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28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4782" y="1016000"/>
            <a:ext cx="9732017" cy="441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185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730" y="609600"/>
            <a:ext cx="10119370" cy="563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6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20634" y="622300"/>
            <a:ext cx="5375566" cy="412142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511300" y="5168900"/>
            <a:ext cx="10086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valore aggiunto </a:t>
            </a:r>
            <a:r>
              <a:rPr lang="it-IT" dirty="0" smtClean="0"/>
              <a:t>è la quantificazione dell’</a:t>
            </a:r>
            <a:r>
              <a:rPr lang="it-IT" b="1" dirty="0" smtClean="0"/>
              <a:t>effetto scuola</a:t>
            </a:r>
            <a:r>
              <a:rPr lang="it-IT" dirty="0" smtClean="0"/>
              <a:t>, ossia del risultato di una prova </a:t>
            </a:r>
          </a:p>
          <a:p>
            <a:r>
              <a:rPr lang="it-IT" dirty="0" smtClean="0"/>
              <a:t>che non dipende dai fattori esogeni che la scuola non può modificare.</a:t>
            </a:r>
          </a:p>
        </p:txBody>
      </p:sp>
    </p:spTree>
    <p:extLst>
      <p:ext uri="{BB962C8B-B14F-4D97-AF65-F5344CB8AC3E}">
        <p14:creationId xmlns:p14="http://schemas.microsoft.com/office/powerpoint/2010/main" xmlns="" val="170990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2300" y="1104900"/>
            <a:ext cx="8305799" cy="469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527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8546" y="241300"/>
            <a:ext cx="10073354" cy="631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37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56677" y="406400"/>
            <a:ext cx="9782823" cy="58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73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3750" y="292100"/>
            <a:ext cx="9959049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759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6204" y="444500"/>
            <a:ext cx="9760596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489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91180" y="952500"/>
            <a:ext cx="8781520" cy="4876800"/>
          </a:xfrm>
        </p:spPr>
      </p:pic>
    </p:spTree>
    <p:extLst>
      <p:ext uri="{BB962C8B-B14F-4D97-AF65-F5344CB8AC3E}">
        <p14:creationId xmlns:p14="http://schemas.microsoft.com/office/powerpoint/2010/main" xmlns="" val="213234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7080" y="939800"/>
            <a:ext cx="9099020" cy="4914900"/>
          </a:xfrm>
        </p:spPr>
      </p:pic>
    </p:spTree>
    <p:extLst>
      <p:ext uri="{BB962C8B-B14F-4D97-AF65-F5344CB8AC3E}">
        <p14:creationId xmlns:p14="http://schemas.microsoft.com/office/powerpoint/2010/main" xmlns="" val="287202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29</Words>
  <Application>Microsoft Office PowerPoint</Application>
  <PresentationFormat>Personalizzato</PresentationFormat>
  <Paragraphs>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Filo</vt:lpstr>
      <vt:lpstr>INVALSI Scuola Secondaria 1° Grado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INVALSI Scuola Secondaria 1° Grado</dc:title>
  <dc:creator>Utente</dc:creator>
  <cp:lastModifiedBy>utente</cp:lastModifiedBy>
  <cp:revision>17</cp:revision>
  <dcterms:created xsi:type="dcterms:W3CDTF">2017-02-18T18:15:04Z</dcterms:created>
  <dcterms:modified xsi:type="dcterms:W3CDTF">2017-02-22T11:40:47Z</dcterms:modified>
</cp:coreProperties>
</file>