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43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5806E-4392-4275-9198-1FD2AF3D5CA3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66295-81CC-4025-A038-9AB7ACF2F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46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6295-81CC-4025-A038-9AB7ACF2FB9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43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A2F9BD-0141-45CE-A7F1-1054890DF5EB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2400" dirty="0"/>
              <a:t>ANNO SCOLASTICO </a:t>
            </a:r>
            <a:endParaRPr lang="it-IT" sz="2400" dirty="0" smtClean="0"/>
          </a:p>
          <a:p>
            <a:r>
              <a:rPr lang="it-IT" sz="2400" dirty="0" smtClean="0"/>
              <a:t>2022 </a:t>
            </a:r>
            <a:r>
              <a:rPr lang="it-IT" sz="2400" dirty="0"/>
              <a:t>-</a:t>
            </a:r>
            <a:r>
              <a:rPr lang="it-IT" sz="2400" dirty="0" smtClean="0"/>
              <a:t>2023</a:t>
            </a: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3768" y="1196752"/>
            <a:ext cx="3962400" cy="2133600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it-IT" dirty="0"/>
              <a:t>QUESTIONARIO FORMAZIONE CLASSI   PRIME SCUOLA </a:t>
            </a:r>
            <a:r>
              <a:rPr lang="it-IT" dirty="0" smtClean="0"/>
              <a:t>PRIMARIA</a:t>
            </a:r>
            <a:br>
              <a:rPr lang="it-IT" dirty="0" smtClean="0"/>
            </a:br>
            <a:r>
              <a:rPr lang="it-IT" dirty="0" err="1" smtClean="0"/>
              <a:t>F.S.Maria</a:t>
            </a:r>
            <a:r>
              <a:rPr lang="it-IT" dirty="0" smtClean="0"/>
              <a:t> </a:t>
            </a:r>
            <a:r>
              <a:rPr lang="it-IT" dirty="0" err="1" smtClean="0"/>
              <a:t>Puca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70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980728"/>
            <a:ext cx="5616624" cy="3539430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dirty="0"/>
              <a:t>A</a:t>
            </a:r>
            <a:r>
              <a:rPr lang="it-IT" sz="2800" dirty="0" smtClean="0"/>
              <a:t>i docenti delle classi PRIME della scuola PRIMARIA dell'Istituto Comprensivo Matteotti - Cirillo  è stato posto un questionario nel quale è stato chiesto di esprimere  giudizi  sulla  formazione delle classi</a:t>
            </a:r>
          </a:p>
          <a:p>
            <a:pPr algn="ctr"/>
            <a:r>
              <a:rPr lang="it-IT" sz="2800" b="1" dirty="0" smtClean="0"/>
              <a:t> al fine di  migliorarne l'organizzazio</a:t>
            </a:r>
            <a:r>
              <a:rPr lang="it-IT" sz="2800" dirty="0" smtClean="0"/>
              <a:t>ne.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5157192"/>
            <a:ext cx="3168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N. DI RISPOSTE :8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51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401019"/>
              </p:ext>
            </p:extLst>
          </p:nvPr>
        </p:nvGraphicFramePr>
        <p:xfrm>
          <a:off x="107504" y="-1"/>
          <a:ext cx="9036496" cy="688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651113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 EQUILIBRIO NUMERICO TRA MASCHI E FEMMINE.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87,5% SI</a:t>
                      </a:r>
                    </a:p>
                  </a:txBody>
                  <a:tcPr/>
                </a:tc>
              </a:tr>
              <a:tr h="651113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UN'EQUA DISTRIBUZIONE DI ALUNNI PORTATORI DI HANDICAP E SVANTAGGIO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62,5% SI</a:t>
                      </a:r>
                    </a:p>
                    <a:p>
                      <a:r>
                        <a:rPr lang="it-IT" dirty="0" smtClean="0"/>
                        <a:t>37,5% NO</a:t>
                      </a:r>
                      <a:endParaRPr lang="it-IT" dirty="0"/>
                    </a:p>
                  </a:txBody>
                  <a:tcPr/>
                </a:tc>
              </a:tr>
              <a:tr h="930161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UN' EQUA DISTRIBUZIONE DI ALUNNI PROVENIENTI DA CETI SOCIALI DIVERSI.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62,5%</a:t>
                      </a:r>
                    </a:p>
                    <a:p>
                      <a:r>
                        <a:rPr lang="it-IT" dirty="0" smtClean="0"/>
                        <a:t>37,5% NO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930161">
                <a:tc>
                  <a:txBody>
                    <a:bodyPr/>
                    <a:lstStyle/>
                    <a:p>
                      <a:r>
                        <a:rPr lang="it-IT" dirty="0" smtClean="0"/>
                        <a:t>PER LA VERIFICA DEI LIVELLI DI PARTENZA SONO STATE SOMMINISTRATE PROVE DI INGRESSO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100%</a:t>
                      </a:r>
                      <a:endParaRPr lang="it-IT" dirty="0"/>
                    </a:p>
                  </a:txBody>
                  <a:tcPr/>
                </a:tc>
              </a:tr>
              <a:tr h="1209209">
                <a:tc>
                  <a:txBody>
                    <a:bodyPr/>
                    <a:lstStyle/>
                    <a:p>
                      <a:r>
                        <a:rPr lang="it-IT" dirty="0" smtClean="0"/>
                        <a:t>I LIVELLI DI COMPETENZA MOSTRATI DAGLI ALUNNI NELLA FASE INIZIALE SONO CONGRUENTI CON IL PROFILO IN USCITA DELL' ALUNNO.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62,5% IN PARTE</a:t>
                      </a:r>
                    </a:p>
                    <a:p>
                      <a:r>
                        <a:rPr lang="it-IT" dirty="0" smtClean="0"/>
                        <a:t>37,5% SI</a:t>
                      </a:r>
                      <a:endParaRPr lang="it-IT" dirty="0"/>
                    </a:p>
                  </a:txBody>
                  <a:tcPr/>
                </a:tc>
              </a:tr>
              <a:tr h="651113">
                <a:tc>
                  <a:txBody>
                    <a:bodyPr/>
                    <a:lstStyle/>
                    <a:p>
                      <a:r>
                        <a:rPr lang="it-IT" dirty="0" smtClean="0"/>
                        <a:t>LA CLASSE E' ETEROGENEA PER FASCE DI LIVELLO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75%</a:t>
                      </a:r>
                      <a:r>
                        <a:rPr lang="it-IT" baseline="0" dirty="0" smtClean="0"/>
                        <a:t>  SI</a:t>
                      </a:r>
                    </a:p>
                    <a:p>
                      <a:r>
                        <a:rPr lang="it-IT" baseline="0" dirty="0" smtClean="0"/>
                        <a:t>25% IN PARTE</a:t>
                      </a:r>
                      <a:endParaRPr lang="it-IT" dirty="0"/>
                    </a:p>
                  </a:txBody>
                  <a:tcPr/>
                </a:tc>
              </a:tr>
              <a:tr h="930161">
                <a:tc>
                  <a:txBody>
                    <a:bodyPr/>
                    <a:lstStyle/>
                    <a:p>
                      <a:r>
                        <a:rPr lang="it-IT" dirty="0" smtClean="0"/>
                        <a:t>I CRITERI PER LA FORMAZIONE DELLE CLASSI SONO FUNZIONALI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0"/>
                      </a:pPr>
                      <a:r>
                        <a:rPr lang="it-IT" dirty="0" smtClean="0"/>
                        <a:t>% IN PARTE</a:t>
                      </a:r>
                    </a:p>
                    <a:p>
                      <a:pPr marL="342900" indent="-342900">
                        <a:buAutoNum type="arabicPlain" startAt="50"/>
                      </a:pPr>
                      <a:r>
                        <a:rPr lang="it-IT" dirty="0" smtClean="0"/>
                        <a:t>12,5% NO</a:t>
                      </a:r>
                    </a:p>
                    <a:p>
                      <a:pPr marL="0" indent="0">
                        <a:buNone/>
                      </a:pPr>
                      <a:r>
                        <a:rPr lang="it-IT" dirty="0" smtClean="0"/>
                        <a:t>37,5%   SI</a:t>
                      </a:r>
                      <a:endParaRPr lang="it-IT" dirty="0"/>
                    </a:p>
                  </a:txBody>
                  <a:tcPr/>
                </a:tc>
              </a:tr>
              <a:tr h="930161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PROPOSTE MIGLIORATIVE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Maggiore attenzione a non inserire nella stessa classe più bimbi che non rispettano le regole.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11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o">
  <a:themeElements>
    <a:clrScheme name="Composi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41</TotalTime>
  <Words>199</Words>
  <Application>Microsoft Office PowerPoint</Application>
  <PresentationFormat>Presentazione su schermo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Composito</vt:lpstr>
      <vt:lpstr>QUESTIONARIO FORMAZIONE CLASSI   PRIME SCUOLA PRIMARIA F.S.Maria Puca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FORMAZIONE CLASSI   PRIME SCUOLA PRIMARIA</dc:title>
  <dc:creator>Giovanni</dc:creator>
  <cp:lastModifiedBy>Giovanni</cp:lastModifiedBy>
  <cp:revision>8</cp:revision>
  <dcterms:created xsi:type="dcterms:W3CDTF">2021-10-25T13:23:40Z</dcterms:created>
  <dcterms:modified xsi:type="dcterms:W3CDTF">2022-10-10T13:45:11Z</dcterms:modified>
</cp:coreProperties>
</file>