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67" r:id="rId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343" autoAdjust="0"/>
  </p:normalViewPr>
  <p:slideViewPr>
    <p:cSldViewPr>
      <p:cViewPr varScale="1">
        <p:scale>
          <a:sx n="65" d="100"/>
          <a:sy n="65" d="100"/>
        </p:scale>
        <p:origin x="-153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5806E-4392-4275-9198-1FD2AF3D5CA3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66295-81CC-4025-A038-9AB7ACF2FB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346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F66295-81CC-4025-A038-9AB7ACF2FB9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438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8E9E1E-5189-4EF7-AE2B-1CC7E1474CE3}" type="slidenum">
              <a:rPr lang="it-IT" smtClean="0"/>
              <a:t>‹N›</a:t>
            </a:fld>
            <a:endParaRPr lang="it-IT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A2F9BD-0141-45CE-A7F1-1054890DF5EB}" type="datetimeFigureOut">
              <a:rPr lang="it-IT" smtClean="0"/>
              <a:t>10/10/2022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it-IT" sz="2400" dirty="0"/>
              <a:t>ANNO SCOLASTICO </a:t>
            </a:r>
            <a:endParaRPr lang="it-IT" sz="2400" dirty="0" smtClean="0"/>
          </a:p>
          <a:p>
            <a:r>
              <a:rPr lang="it-IT" sz="2400" dirty="0" smtClean="0"/>
              <a:t>2022 </a:t>
            </a:r>
            <a:r>
              <a:rPr lang="it-IT" sz="2400" dirty="0"/>
              <a:t>-</a:t>
            </a:r>
            <a:r>
              <a:rPr lang="it-IT" sz="2400" dirty="0" smtClean="0"/>
              <a:t>2023</a:t>
            </a:r>
            <a:endParaRPr lang="it-IT" sz="24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3768" y="1196752"/>
            <a:ext cx="3962400" cy="2133600"/>
          </a:xfrm>
          <a:ln w="76200">
            <a:solidFill>
              <a:srgbClr val="FF0000"/>
            </a:solidFill>
          </a:ln>
        </p:spPr>
        <p:txBody>
          <a:bodyPr/>
          <a:lstStyle/>
          <a:p>
            <a:r>
              <a:rPr lang="it-IT" dirty="0"/>
              <a:t>QUESTIONARIO FORMAZIONE CLASSI   PRIME SCUOLA </a:t>
            </a:r>
            <a:r>
              <a:rPr lang="it-IT" dirty="0" smtClean="0"/>
              <a:t>PRIMARIA</a:t>
            </a:r>
            <a:br>
              <a:rPr lang="it-IT" dirty="0" smtClean="0"/>
            </a:br>
            <a:r>
              <a:rPr lang="it-IT" dirty="0" err="1" smtClean="0"/>
              <a:t>F.S.Maria</a:t>
            </a:r>
            <a:r>
              <a:rPr lang="it-IT" dirty="0" smtClean="0"/>
              <a:t> </a:t>
            </a:r>
            <a:r>
              <a:rPr lang="it-IT" dirty="0" err="1" smtClean="0"/>
              <a:t>Puca</a:t>
            </a: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0707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331640" y="980728"/>
            <a:ext cx="5616624" cy="3539430"/>
          </a:xfrm>
          <a:prstGeom prst="rect">
            <a:avLst/>
          </a:prstGeom>
          <a:ln w="762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it-IT" sz="2800" dirty="0"/>
              <a:t>A</a:t>
            </a:r>
            <a:r>
              <a:rPr lang="it-IT" sz="2800" dirty="0" smtClean="0"/>
              <a:t>i docenti delle classi PRIME della scuola PRIMARIA dell'Istituto Comprensivo Matteotti - Cirillo  è stato posto un questionario nel quale è stato chiesto di esprimere  giudizi  sulla  formazione delle classi</a:t>
            </a:r>
          </a:p>
          <a:p>
            <a:pPr algn="ctr"/>
            <a:r>
              <a:rPr lang="it-IT" sz="2800" b="1" dirty="0" smtClean="0"/>
              <a:t> al fine di  migliorarne l'organizzazio</a:t>
            </a:r>
            <a:r>
              <a:rPr lang="it-IT" sz="2800" dirty="0" smtClean="0"/>
              <a:t>ne.</a:t>
            </a:r>
            <a:endParaRPr lang="it-IT" sz="280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475656" y="5157192"/>
            <a:ext cx="31683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N. DI RISPOSTE :8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4517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401019"/>
              </p:ext>
            </p:extLst>
          </p:nvPr>
        </p:nvGraphicFramePr>
        <p:xfrm>
          <a:off x="107504" y="-1"/>
          <a:ext cx="9036496" cy="6883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8248"/>
                <a:gridCol w="4518248"/>
              </a:tblGrid>
              <a:tr h="651113">
                <a:tc>
                  <a:txBody>
                    <a:bodyPr/>
                    <a:lstStyle/>
                    <a:p>
                      <a:r>
                        <a:rPr lang="it-IT" dirty="0" smtClean="0"/>
                        <a:t>C'E' UN EQUILIBRIO NUMERICO TRA MASCHI E FEMMINE.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87,5% SI</a:t>
                      </a:r>
                    </a:p>
                  </a:txBody>
                  <a:tcPr/>
                </a:tc>
              </a:tr>
              <a:tr h="651113">
                <a:tc>
                  <a:txBody>
                    <a:bodyPr/>
                    <a:lstStyle/>
                    <a:p>
                      <a:r>
                        <a:rPr lang="it-IT" dirty="0" smtClean="0"/>
                        <a:t>C'E' UN'EQUA DISTRIBUZIONE DI ALUNNI PORTATORI DI HANDICAP E SVANTAGGIO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62,5% SI</a:t>
                      </a:r>
                    </a:p>
                    <a:p>
                      <a:r>
                        <a:rPr lang="it-IT" dirty="0" smtClean="0"/>
                        <a:t>37,5% NO</a:t>
                      </a:r>
                      <a:endParaRPr lang="it-IT" dirty="0"/>
                    </a:p>
                  </a:txBody>
                  <a:tcPr/>
                </a:tc>
              </a:tr>
              <a:tr h="930161">
                <a:tc>
                  <a:txBody>
                    <a:bodyPr/>
                    <a:lstStyle/>
                    <a:p>
                      <a:r>
                        <a:rPr lang="it-IT" dirty="0" smtClean="0"/>
                        <a:t>C'E' UN' EQUA DISTRIBUZIONE DI ALUNNI PROVENIENTI DA CETI SOCIALI DIVERSI.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62,5%</a:t>
                      </a:r>
                    </a:p>
                    <a:p>
                      <a:r>
                        <a:rPr lang="it-IT" dirty="0" smtClean="0"/>
                        <a:t>37,5% NO</a:t>
                      </a:r>
                    </a:p>
                    <a:p>
                      <a:endParaRPr lang="it-IT" dirty="0"/>
                    </a:p>
                  </a:txBody>
                  <a:tcPr/>
                </a:tc>
              </a:tr>
              <a:tr h="930161">
                <a:tc>
                  <a:txBody>
                    <a:bodyPr/>
                    <a:lstStyle/>
                    <a:p>
                      <a:r>
                        <a:rPr lang="it-IT" dirty="0" smtClean="0"/>
                        <a:t>PER LA VERIFICA DEI LIVELLI DI PARTENZA SONO STATE SOMMINISTRATE PROVE DI INGRESSO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100%</a:t>
                      </a:r>
                      <a:endParaRPr lang="it-IT" dirty="0"/>
                    </a:p>
                  </a:txBody>
                  <a:tcPr/>
                </a:tc>
              </a:tr>
              <a:tr h="1209209">
                <a:tc>
                  <a:txBody>
                    <a:bodyPr/>
                    <a:lstStyle/>
                    <a:p>
                      <a:r>
                        <a:rPr lang="it-IT" dirty="0" smtClean="0"/>
                        <a:t>I LIVELLI DI COMPETENZA MOSTRATI DAGLI ALUNNI NELLA FASE INIZIALE SONO CONGRUENTI CON IL PROFILO IN USCITA DELL' ALUNNO.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62,5% IN PARTE</a:t>
                      </a:r>
                    </a:p>
                    <a:p>
                      <a:r>
                        <a:rPr lang="it-IT" dirty="0" smtClean="0"/>
                        <a:t>37,5% SI</a:t>
                      </a:r>
                      <a:endParaRPr lang="it-IT" dirty="0"/>
                    </a:p>
                  </a:txBody>
                  <a:tcPr/>
                </a:tc>
              </a:tr>
              <a:tr h="651113">
                <a:tc>
                  <a:txBody>
                    <a:bodyPr/>
                    <a:lstStyle/>
                    <a:p>
                      <a:r>
                        <a:rPr lang="it-IT" dirty="0" smtClean="0"/>
                        <a:t>LA CLASSE E' ETEROGENEA PER FASCE DI LIVELLO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75%</a:t>
                      </a:r>
                      <a:r>
                        <a:rPr lang="it-IT" baseline="0" dirty="0" smtClean="0"/>
                        <a:t>  SI</a:t>
                      </a:r>
                    </a:p>
                    <a:p>
                      <a:r>
                        <a:rPr lang="it-IT" baseline="0" dirty="0" smtClean="0"/>
                        <a:t>25% IN PARTE</a:t>
                      </a:r>
                      <a:endParaRPr lang="it-IT" dirty="0"/>
                    </a:p>
                  </a:txBody>
                  <a:tcPr/>
                </a:tc>
              </a:tr>
              <a:tr h="930161">
                <a:tc>
                  <a:txBody>
                    <a:bodyPr/>
                    <a:lstStyle/>
                    <a:p>
                      <a:r>
                        <a:rPr lang="it-IT" dirty="0" smtClean="0"/>
                        <a:t>I CRITERI PER LA FORMAZIONE DELLE CLASSI SONO FUNZIONALI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lain" startAt="50"/>
                      </a:pPr>
                      <a:r>
                        <a:rPr lang="it-IT" dirty="0" smtClean="0"/>
                        <a:t>% IN PARTE</a:t>
                      </a:r>
                    </a:p>
                    <a:p>
                      <a:pPr marL="342900" indent="-342900">
                        <a:buAutoNum type="arabicPlain" startAt="50"/>
                      </a:pPr>
                      <a:r>
                        <a:rPr lang="it-IT" dirty="0" smtClean="0"/>
                        <a:t>12,5% NO</a:t>
                      </a:r>
                    </a:p>
                    <a:p>
                      <a:pPr marL="0" indent="0">
                        <a:buNone/>
                      </a:pPr>
                      <a:r>
                        <a:rPr lang="it-IT" dirty="0" smtClean="0"/>
                        <a:t>37,5%   SI</a:t>
                      </a:r>
                      <a:endParaRPr lang="it-IT" dirty="0"/>
                    </a:p>
                  </a:txBody>
                  <a:tcPr/>
                </a:tc>
              </a:tr>
              <a:tr h="930161">
                <a:tc>
                  <a:txBody>
                    <a:bodyPr/>
                    <a:lstStyle/>
                    <a:p>
                      <a:r>
                        <a:rPr lang="it-IT" b="1" dirty="0" smtClean="0"/>
                        <a:t>PROPOSTE MIGLIORATIVE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Maggiore attenzione a non inserire nella stessa classe più bimbi che non rispettano le regole.</a:t>
                      </a:r>
                      <a:endParaRPr lang="it-IT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11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osito">
  <a:themeElements>
    <a:clrScheme name="Composito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41</TotalTime>
  <Words>199</Words>
  <Application>Microsoft Office PowerPoint</Application>
  <PresentationFormat>Presentazione su schermo (4:3)</PresentationFormat>
  <Paragraphs>29</Paragraphs>
  <Slides>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4" baseType="lpstr">
      <vt:lpstr>Composito</vt:lpstr>
      <vt:lpstr>QUESTIONARIO FORMAZIONE CLASSI   PRIME SCUOLA PRIMARIA F.S.Maria Puca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QUESTIONARIO FORMAZIONE CLASSI   PRIME SCUOLA PRIMARIA</dc:title>
  <dc:creator>Giovanni</dc:creator>
  <cp:lastModifiedBy>Giovanni</cp:lastModifiedBy>
  <cp:revision>8</cp:revision>
  <dcterms:created xsi:type="dcterms:W3CDTF">2021-10-25T13:23:40Z</dcterms:created>
  <dcterms:modified xsi:type="dcterms:W3CDTF">2022-10-10T13:45:11Z</dcterms:modified>
</cp:coreProperties>
</file>