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5C67238-60F4-4800-AF5D-3C000DF04D79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CA1CCE5-BEBC-4F20-99E2-C8C26A07E9E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3270225"/>
          </a:xfrm>
          <a:ln>
            <a:solidFill>
              <a:schemeClr val="tx2"/>
            </a:solidFill>
          </a:ln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598" y="4104667"/>
            <a:ext cx="64008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MONITORAGGIO</a:t>
            </a:r>
          </a:p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AZIONE DEL PDM</a:t>
            </a:r>
          </a:p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A.S.2017/2018 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484" y="404664"/>
            <a:ext cx="7649029" cy="369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5622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900" dirty="0" smtClean="0"/>
              <a:t>DIRIGENTE SCOLASTICO </a:t>
            </a:r>
            <a:br>
              <a:rPr lang="it-IT" sz="4900" dirty="0" smtClean="0"/>
            </a:br>
            <a:r>
              <a:rPr lang="it-IT" sz="4900" dirty="0" smtClean="0"/>
              <a:t>GIUSEPPINA NUGNES</a:t>
            </a:r>
            <a:r>
              <a:rPr lang="it-IT" sz="4900" dirty="0"/>
              <a:t/>
            </a:r>
            <a:br>
              <a:rPr lang="it-IT" sz="4900" dirty="0"/>
            </a:br>
            <a:r>
              <a:rPr lang="it-IT" sz="4900" dirty="0" smtClean="0"/>
              <a:t>GRUPPO NIV (NUCLEO DI VALUTAZIONE INTERNA)</a:t>
            </a:r>
            <a:br>
              <a:rPr lang="it-IT" sz="4900" dirty="0" smtClean="0"/>
            </a:br>
            <a:r>
              <a:rPr lang="it-IT" sz="4900" dirty="0" smtClean="0"/>
              <a:t>DOCENTI:</a:t>
            </a:r>
            <a:br>
              <a:rPr lang="it-IT" sz="4900" dirty="0" smtClean="0"/>
            </a:br>
            <a:r>
              <a:rPr lang="it-IT" sz="4900" dirty="0" smtClean="0"/>
              <a:t>ARINELLI-DE POMPEIS-GALANTE GIRLETTI-PUCA –RUGGIERO.</a:t>
            </a:r>
            <a:endParaRPr lang="it-IT" sz="4900" dirty="0"/>
          </a:p>
        </p:txBody>
      </p:sp>
    </p:spTree>
    <p:extLst>
      <p:ext uri="{BB962C8B-B14F-4D97-AF65-F5344CB8AC3E}">
        <p14:creationId xmlns:p14="http://schemas.microsoft.com/office/powerpoint/2010/main" xmlns="" val="1463650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404664"/>
            <a:ext cx="6781800" cy="576753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it-IT" sz="4000" dirty="0" smtClean="0"/>
              <a:t>Alla luce del percorso intrapreso dal nostro Istituto ,in merito alla progettazione e alla realizzazione del PDM, il gruppo NIV ha intrapreso l’azione di CONTROLLO E MONITORAGGIO delle azioni previste dal PDM .</a:t>
            </a:r>
            <a:br>
              <a:rPr lang="it-IT" sz="4000" dirty="0" smtClean="0"/>
            </a:br>
            <a:r>
              <a:rPr lang="it-IT" sz="4000" dirty="0"/>
              <a:t/>
            </a:r>
            <a:br>
              <a:rPr lang="it-IT" sz="4000" dirty="0"/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67672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560840" cy="5695528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 DI PROCESS</a:t>
            </a:r>
            <a:r>
              <a:rPr lang="it-IT" dirty="0" smtClean="0">
                <a:solidFill>
                  <a:srgbClr val="FF0000"/>
                </a:solidFill>
              </a:rPr>
              <a:t>O: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/>
              <a:t>PROGETTARE SISTEMATICAMENTE IN MANIERA DIFFUSA LA DIDATTICA PER COMPETENZE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3750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476672"/>
            <a:ext cx="6781800" cy="5695528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AZIONE PREVISTA </a:t>
            </a:r>
            <a:r>
              <a:rPr lang="it-IT" dirty="0" smtClean="0"/>
              <a:t>:IMPLEMENTAZIONE DEL CURRICOLO VERTICALE.</a:t>
            </a:r>
            <a:br>
              <a:rPr lang="it-IT" dirty="0" smtClean="0"/>
            </a:br>
            <a:r>
              <a:rPr lang="it-IT" dirty="0" smtClean="0">
                <a:solidFill>
                  <a:srgbClr val="FF0000"/>
                </a:solidFill>
              </a:rPr>
              <a:t>INDICATORE DI MONITORAGGIO: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CONTROLLO DEI PIANI DI LAVORO.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339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501880" cy="569552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it-IT" sz="3200" dirty="0" smtClean="0"/>
              <a:t>Dal controllo dei piani della </a:t>
            </a:r>
            <a:r>
              <a:rPr lang="it-IT" sz="3200" dirty="0" err="1" smtClean="0"/>
              <a:t>sc.secondaria</a:t>
            </a:r>
            <a:r>
              <a:rPr lang="it-IT" sz="3200" dirty="0" smtClean="0"/>
              <a:t> di 1° grado è emerso quanto segue:</a:t>
            </a:r>
            <a:br>
              <a:rPr lang="it-IT" sz="3200" dirty="0" smtClean="0"/>
            </a:br>
            <a:r>
              <a:rPr lang="it-IT" sz="3200" dirty="0" smtClean="0"/>
              <a:t>Per le</a:t>
            </a:r>
            <a:br>
              <a:rPr lang="it-IT" sz="3200" dirty="0" smtClean="0"/>
            </a:br>
            <a:r>
              <a:rPr lang="it-IT" sz="3200" dirty="0" smtClean="0"/>
              <a:t>classi prime:tot.11</a:t>
            </a:r>
            <a:br>
              <a:rPr lang="it-IT" sz="3200" dirty="0" smtClean="0"/>
            </a:br>
            <a:r>
              <a:rPr lang="it-IT" sz="3200" dirty="0" smtClean="0"/>
              <a:t>classi seconde :tot.10</a:t>
            </a:r>
            <a:br>
              <a:rPr lang="it-IT" sz="3200" dirty="0" smtClean="0"/>
            </a:br>
            <a:r>
              <a:rPr lang="it-IT" sz="3200" dirty="0" smtClean="0"/>
              <a:t>classi terze :tot 11</a:t>
            </a:r>
            <a:br>
              <a:rPr lang="it-IT" sz="3200" dirty="0" smtClean="0"/>
            </a:br>
            <a:r>
              <a:rPr lang="it-IT" sz="3200" dirty="0" smtClean="0"/>
              <a:t>sono stati consegnati 12 piani di lavoro per ogni classe inerenti le diverse discipline. I piani sono stati strutturati rispettando lo schema predisposto e hanno rispondenza con il curricolo .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2720305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612068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it-IT" sz="2800" dirty="0" smtClean="0"/>
              <a:t>NELLA SC.PRIMARIA</a:t>
            </a:r>
            <a:br>
              <a:rPr lang="it-IT" sz="2800" dirty="0" smtClean="0"/>
            </a:br>
            <a:r>
              <a:rPr lang="it-IT" sz="2800" dirty="0" smtClean="0"/>
              <a:t>classi prime :tot 4</a:t>
            </a:r>
            <a:br>
              <a:rPr lang="it-IT" sz="2800" dirty="0" smtClean="0"/>
            </a:br>
            <a:r>
              <a:rPr lang="it-IT" sz="2800" dirty="0" smtClean="0"/>
              <a:t>classi seconde:tot.3</a:t>
            </a:r>
            <a:br>
              <a:rPr lang="it-IT" sz="2800" dirty="0" smtClean="0"/>
            </a:br>
            <a:r>
              <a:rPr lang="it-IT" sz="2800" dirty="0" smtClean="0"/>
              <a:t>classi terze:tot.3</a:t>
            </a:r>
            <a:br>
              <a:rPr lang="it-IT" sz="2800" dirty="0" smtClean="0"/>
            </a:br>
            <a:r>
              <a:rPr lang="it-IT" sz="2800" dirty="0" smtClean="0"/>
              <a:t>classi quarte :tot.4</a:t>
            </a:r>
            <a:br>
              <a:rPr lang="it-IT" sz="2800" dirty="0" smtClean="0"/>
            </a:br>
            <a:r>
              <a:rPr lang="it-IT" sz="2800" dirty="0" smtClean="0"/>
              <a:t>classi quinte: tot 3</a:t>
            </a:r>
            <a:br>
              <a:rPr lang="it-IT" sz="2800" dirty="0" smtClean="0"/>
            </a:br>
            <a:r>
              <a:rPr lang="it-IT" sz="2800" dirty="0" smtClean="0"/>
              <a:t>Sono stati consegnati 17 piani di lavoro. </a:t>
            </a:r>
            <a:r>
              <a:rPr lang="it-IT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I </a:t>
            </a:r>
            <a:r>
              <a:rPr lang="it-IT" sz="2800" dirty="0">
                <a:solidFill>
                  <a:prstClr val="black">
                    <a:lumMod val="85000"/>
                    <a:lumOff val="15000"/>
                  </a:prstClr>
                </a:solidFill>
              </a:rPr>
              <a:t>piani </a:t>
            </a:r>
            <a:r>
              <a:rPr lang="it-IT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consegnati sono </a:t>
            </a:r>
            <a:r>
              <a:rPr lang="it-IT" sz="2800" dirty="0">
                <a:solidFill>
                  <a:prstClr val="black">
                    <a:lumMod val="85000"/>
                    <a:lumOff val="15000"/>
                  </a:prstClr>
                </a:solidFill>
              </a:rPr>
              <a:t>stati strutturati rispettando lo schema predisposto e hanno rispondenza con il curricolo </a:t>
            </a:r>
            <a:r>
              <a:rPr lang="it-IT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.</a:t>
            </a:r>
            <a:br>
              <a:rPr lang="it-IT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230474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5767536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it-IT" dirty="0" smtClean="0"/>
              <a:t>GRAZIE PER LA COLLABORAZIONE </a:t>
            </a:r>
            <a:br>
              <a:rPr lang="it-IT" dirty="0" smtClean="0"/>
            </a:br>
            <a:r>
              <a:rPr lang="it-IT" dirty="0" smtClean="0"/>
              <a:t>DS.GIUSEPPINA NUGNES</a:t>
            </a:r>
            <a:br>
              <a:rPr lang="it-IT" dirty="0" smtClean="0"/>
            </a:br>
            <a:r>
              <a:rPr lang="it-IT" dirty="0" smtClean="0"/>
              <a:t>GRUPPO NIV.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5344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76</TotalTime>
  <Words>73</Words>
  <Application>Microsoft Office PowerPoint</Application>
  <PresentationFormat>Presentazione su schermo (4:3)</PresentationFormat>
  <Paragraphs>10</Paragraphs>
  <Slides>8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NewsPrint</vt:lpstr>
      <vt:lpstr>Diapositiva 1</vt:lpstr>
      <vt:lpstr>   DIRIGENTE SCOLASTICO  GIUSEPPINA NUGNES GRUPPO NIV (NUCLEO DI VALUTAZIONE INTERNA) DOCENTI: ARINELLI-DE POMPEIS-GALANTE GIRLETTI-PUCA –RUGGIERO.</vt:lpstr>
      <vt:lpstr>Alla luce del percorso intrapreso dal nostro Istituto ,in merito alla progettazione e alla realizzazione del PDM, il gruppo NIV ha intrapreso l’azione di CONTROLLO E MONITORAGGIO delle azioni previste dal PDM .  </vt:lpstr>
      <vt:lpstr>OBIETTIVO DI PROCESSO: PROGETTARE SISTEMATICAMENTE IN MANIERA DIFFUSA LA DIDATTICA PER COMPETENZE</vt:lpstr>
      <vt:lpstr>AZIONE PREVISTA :IMPLEMENTAZIONE DEL CURRICOLO VERTICALE. INDICATORE DI MONITORAGGIO: CONTROLLO DEI PIANI DI LAVORO.</vt:lpstr>
      <vt:lpstr>Dal controllo dei piani della sc.secondaria di 1° grado è emerso quanto segue: Per le classi prime:tot.11 classi seconde :tot.10 classi terze :tot 11 sono stati consegnati 12 piani di lavoro per ogni classe inerenti le diverse discipline. I piani sono stati strutturati rispettando lo schema predisposto e hanno rispondenza con il curricolo . </vt:lpstr>
      <vt:lpstr>NELLA SC.PRIMARIA classi prime :tot 4 classi seconde:tot.3 classi terze:tot.3 classi quarte :tot.4 classi quinte: tot 3 Sono stati consegnati 17 piani di lavoro. I piani consegnati sono stati strutturati rispettando lo schema predisposto e hanno rispondenza con il curricolo .   </vt:lpstr>
      <vt:lpstr>GRAZIE PER LA COLLABORAZIONE  DS.GIUSEPPINA NUGNES GRUPPO NIV.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</dc:creator>
  <cp:lastModifiedBy>utente</cp:lastModifiedBy>
  <cp:revision>12</cp:revision>
  <dcterms:created xsi:type="dcterms:W3CDTF">2018-02-19T20:01:00Z</dcterms:created>
  <dcterms:modified xsi:type="dcterms:W3CDTF">2018-02-23T09:06:30Z</dcterms:modified>
</cp:coreProperties>
</file>