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notesSlides/notesSlide13.xml" ContentType="application/vnd.openxmlformats-officedocument.presentationml.notesSlide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notesSlides/notesSlide20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312" r:id="rId3"/>
    <p:sldId id="313" r:id="rId4"/>
    <p:sldId id="311" r:id="rId5"/>
    <p:sldId id="257" r:id="rId6"/>
    <p:sldId id="397" r:id="rId7"/>
    <p:sldId id="398" r:id="rId8"/>
    <p:sldId id="314" r:id="rId9"/>
    <p:sldId id="323" r:id="rId10"/>
    <p:sldId id="399" r:id="rId11"/>
    <p:sldId id="406" r:id="rId12"/>
    <p:sldId id="325" r:id="rId13"/>
    <p:sldId id="400" r:id="rId14"/>
    <p:sldId id="326" r:id="rId15"/>
    <p:sldId id="401" r:id="rId16"/>
    <p:sldId id="335" r:id="rId17"/>
    <p:sldId id="402" r:id="rId18"/>
    <p:sldId id="407" r:id="rId19"/>
    <p:sldId id="345" r:id="rId20"/>
    <p:sldId id="403" r:id="rId21"/>
    <p:sldId id="346" r:id="rId22"/>
    <p:sldId id="404" r:id="rId23"/>
    <p:sldId id="355" r:id="rId24"/>
    <p:sldId id="405" r:id="rId25"/>
    <p:sldId id="396" r:id="rId2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FA907"/>
    <a:srgbClr val="00FF00"/>
    <a:srgbClr val="CCCC00"/>
    <a:srgbClr val="FFCC00"/>
    <a:srgbClr val="000F2E"/>
    <a:srgbClr val="FF6600"/>
    <a:srgbClr val="FF7C80"/>
    <a:srgbClr val="CC3399"/>
    <a:srgbClr val="CC0099"/>
    <a:srgbClr val="FF33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339" autoAdjust="0"/>
    <p:restoredTop sz="91107" autoAdjust="0"/>
  </p:normalViewPr>
  <p:slideViewPr>
    <p:cSldViewPr>
      <p:cViewPr>
        <p:scale>
          <a:sx n="100" d="100"/>
          <a:sy n="100" d="100"/>
        </p:scale>
        <p:origin x="-2676" y="-4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835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3">
            <a:lumMod val="60000"/>
            <a:lumOff val="40000"/>
          </a:schemeClr>
        </a:solidFill>
      </c:spPr>
    </c:sideWall>
    <c:backWall>
      <c:spPr>
        <a:solidFill>
          <a:schemeClr val="accent3">
            <a:lumMod val="60000"/>
            <a:lumOff val="4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3</c:v>
                </c:pt>
                <c:pt idx="3">
                  <c:v>11</c:v>
                </c:pt>
                <c:pt idx="4">
                  <c:v>5</c:v>
                </c:pt>
                <c:pt idx="5">
                  <c:v>5</c:v>
                </c:pt>
                <c:pt idx="6">
                  <c:v>2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5</c:v>
                </c:pt>
                <c:pt idx="3">
                  <c:v>7</c:v>
                </c:pt>
                <c:pt idx="4">
                  <c:v>9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11</c:v>
                </c:pt>
                <c:pt idx="4">
                  <c:v>6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5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7</c:v>
                </c:pt>
                <c:pt idx="3">
                  <c:v>7</c:v>
                </c:pt>
                <c:pt idx="4">
                  <c:v>3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5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7</c:v>
                </c:pt>
                <c:pt idx="4">
                  <c:v>3</c:v>
                </c:pt>
                <c:pt idx="5">
                  <c:v>1</c:v>
                </c:pt>
                <c:pt idx="6">
                  <c:v>2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6</c:v>
                </c:pt>
                <c:pt idx="4">
                  <c:v>5</c:v>
                </c:pt>
                <c:pt idx="5">
                  <c:v>6</c:v>
                </c:pt>
                <c:pt idx="6">
                  <c:v>1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  <c:pt idx="6">
                  <c:v>6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  <c:pt idx="0">
                  <c:v>1M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  <c:pt idx="0">
                  <c:v>5</c:v>
                </c:pt>
                <c:pt idx="1">
                  <c:v>2</c:v>
                </c:pt>
                <c:pt idx="2">
                  <c:v>1</c:v>
                </c:pt>
                <c:pt idx="3">
                  <c:v>0</c:v>
                </c:pt>
                <c:pt idx="4">
                  <c:v>4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</c:ser>
        <c:dLbls/>
        <c:shape val="box"/>
        <c:axId val="52679808"/>
        <c:axId val="52681344"/>
        <c:axId val="0"/>
      </c:bar3DChart>
      <c:catAx>
        <c:axId val="52679808"/>
        <c:scaling>
          <c:orientation val="minMax"/>
        </c:scaling>
        <c:axPos val="b"/>
        <c:numFmt formatCode="General" sourceLinked="1"/>
        <c:tickLblPos val="nextTo"/>
        <c:crossAx val="52681344"/>
        <c:crosses val="autoZero"/>
        <c:auto val="1"/>
        <c:lblAlgn val="ctr"/>
        <c:lblOffset val="100"/>
      </c:catAx>
      <c:valAx>
        <c:axId val="52681344"/>
        <c:scaling>
          <c:orientation val="minMax"/>
        </c:scaling>
        <c:axPos val="l"/>
        <c:majorGridlines/>
        <c:numFmt formatCode="General" sourceLinked="1"/>
        <c:tickLblPos val="nextTo"/>
        <c:crossAx val="526798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1774254809768563"/>
          <c:y val="0"/>
          <c:w val="8.2257451902314135E-2"/>
          <c:h val="0.99730063743983366"/>
        </c:manualLayout>
      </c:layout>
      <c:txPr>
        <a:bodyPr/>
        <a:lstStyle/>
        <a:p>
          <a:pPr>
            <a:defRPr sz="1200"/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7</c:v>
                </c:pt>
                <c:pt idx="1">
                  <c:v>6</c:v>
                </c:pt>
                <c:pt idx="2">
                  <c:v>22</c:v>
                </c:pt>
                <c:pt idx="3">
                  <c:v>22</c:v>
                </c:pt>
                <c:pt idx="4">
                  <c:v>34</c:v>
                </c:pt>
                <c:pt idx="5">
                  <c:v>60</c:v>
                </c:pt>
                <c:pt idx="6">
                  <c:v>26</c:v>
                </c:pt>
              </c:numCache>
            </c:numRef>
          </c:val>
        </c:ser>
        <c:dLbls/>
        <c:firstSliceAng val="0"/>
      </c:pieChart>
      <c:spPr>
        <a:solidFill>
          <a:schemeClr val="tx2">
            <a:lumMod val="75000"/>
          </a:schemeClr>
        </a:solidFill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1">
            <a:lumMod val="40000"/>
            <a:lumOff val="60000"/>
          </a:schemeClr>
        </a:solidFill>
      </c:spPr>
    </c:sideWall>
    <c:backWall>
      <c:spPr>
        <a:solidFill>
          <a:schemeClr val="accent1">
            <a:lumMod val="40000"/>
            <a:lumOff val="6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3</c:v>
                </c:pt>
                <c:pt idx="1">
                  <c:v>6</c:v>
                </c:pt>
                <c:pt idx="2">
                  <c:v>5</c:v>
                </c:pt>
                <c:pt idx="3">
                  <c:v>6</c:v>
                </c:pt>
                <c:pt idx="4">
                  <c:v>5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1</c:v>
                </c:pt>
                <c:pt idx="1">
                  <c:v>3</c:v>
                </c:pt>
                <c:pt idx="2">
                  <c:v>5</c:v>
                </c:pt>
                <c:pt idx="3">
                  <c:v>1</c:v>
                </c:pt>
                <c:pt idx="4">
                  <c:v>6</c:v>
                </c:pt>
                <c:pt idx="5">
                  <c:v>5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3</c:v>
                </c:pt>
                <c:pt idx="1">
                  <c:v>6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6</c:v>
                </c:pt>
                <c:pt idx="1">
                  <c:v>4</c:v>
                </c:pt>
                <c:pt idx="2">
                  <c:v>1</c:v>
                </c:pt>
                <c:pt idx="3">
                  <c:v>4</c:v>
                </c:pt>
                <c:pt idx="4">
                  <c:v>2</c:v>
                </c:pt>
                <c:pt idx="5">
                  <c:v>8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6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2</c:v>
                </c:pt>
                <c:pt idx="3">
                  <c:v>3</c:v>
                </c:pt>
                <c:pt idx="4">
                  <c:v>2</c:v>
                </c:pt>
                <c:pt idx="5">
                  <c:v>9</c:v>
                </c:pt>
                <c:pt idx="6">
                  <c:v>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5</c:v>
                </c:pt>
                <c:pt idx="4">
                  <c:v>4</c:v>
                </c:pt>
                <c:pt idx="5">
                  <c:v>5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2</c:v>
                </c:pt>
                <c:pt idx="1">
                  <c:v>1</c:v>
                </c:pt>
                <c:pt idx="2">
                  <c:v>4</c:v>
                </c:pt>
                <c:pt idx="3">
                  <c:v>2</c:v>
                </c:pt>
                <c:pt idx="4">
                  <c:v>3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4</c:v>
                </c:pt>
                <c:pt idx="4">
                  <c:v>9</c:v>
                </c:pt>
                <c:pt idx="5">
                  <c:v>6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3</c:v>
                </c:pt>
                <c:pt idx="4">
                  <c:v>1</c:v>
                </c:pt>
                <c:pt idx="5">
                  <c:v>5</c:v>
                </c:pt>
                <c:pt idx="6">
                  <c:v>0</c:v>
                </c:pt>
              </c:numCache>
            </c:numRef>
          </c:val>
        </c:ser>
        <c:dLbls/>
        <c:shape val="box"/>
        <c:axId val="131273472"/>
        <c:axId val="131275008"/>
        <c:axId val="0"/>
      </c:bar3DChart>
      <c:catAx>
        <c:axId val="131273472"/>
        <c:scaling>
          <c:orientation val="minMax"/>
        </c:scaling>
        <c:axPos val="b"/>
        <c:numFmt formatCode="General" sourceLinked="1"/>
        <c:tickLblPos val="nextTo"/>
        <c:crossAx val="131275008"/>
        <c:crosses val="autoZero"/>
        <c:auto val="1"/>
        <c:lblAlgn val="ctr"/>
        <c:lblOffset val="100"/>
      </c:catAx>
      <c:valAx>
        <c:axId val="131275008"/>
        <c:scaling>
          <c:orientation val="minMax"/>
        </c:scaling>
        <c:axPos val="l"/>
        <c:majorGridlines/>
        <c:numFmt formatCode="General" sourceLinked="1"/>
        <c:tickLblPos val="nextTo"/>
        <c:crossAx val="1312734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664755752122249"/>
          <c:y val="8.6150488613262577E-2"/>
          <c:w val="8.562379160585476E-2"/>
          <c:h val="0.85551250512107069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IIA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18</c:v>
                </c:pt>
                <c:pt idx="1">
                  <c:v>24</c:v>
                </c:pt>
                <c:pt idx="2">
                  <c:v>24</c:v>
                </c:pt>
                <c:pt idx="3">
                  <c:v>30</c:v>
                </c:pt>
                <c:pt idx="4">
                  <c:v>35</c:v>
                </c:pt>
                <c:pt idx="5">
                  <c:v>47</c:v>
                </c:pt>
                <c:pt idx="6">
                  <c:v>1</c:v>
                </c:pt>
              </c:numCache>
            </c:numRef>
          </c:val>
        </c:ser>
        <c:dLbls/>
        <c:firstSliceAng val="0"/>
      </c:pieChart>
      <c:spPr>
        <a:solidFill>
          <a:schemeClr val="accent1">
            <a:lumMod val="40000"/>
            <a:lumOff val="60000"/>
          </a:schemeClr>
        </a:solidFill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3">
            <a:lumMod val="75000"/>
          </a:schemeClr>
        </a:solidFill>
      </c:spPr>
    </c:sideWall>
    <c:backWall>
      <c:spPr>
        <a:solidFill>
          <a:schemeClr val="accent3">
            <a:lumMod val="75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IIIA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10</c:v>
                </c:pt>
                <c:pt idx="4">
                  <c:v>6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IIIB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5</c:v>
                </c:pt>
                <c:pt idx="4">
                  <c:v>13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5</c:v>
                </c:pt>
                <c:pt idx="4">
                  <c:v>11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11</c:v>
                </c:pt>
                <c:pt idx="4">
                  <c:v>6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IIIE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9</c:v>
                </c:pt>
                <c:pt idx="3">
                  <c:v>9</c:v>
                </c:pt>
                <c:pt idx="4">
                  <c:v>2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IIIF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6</c:v>
                </c:pt>
                <c:pt idx="4">
                  <c:v>7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IIIG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7</c:v>
                </c:pt>
                <c:pt idx="4">
                  <c:v>11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IIIH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8</c:v>
                </c:pt>
                <c:pt idx="4">
                  <c:v>3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  <c:pt idx="4">
                  <c:v>4</c:v>
                </c:pt>
                <c:pt idx="5">
                  <c:v>8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IIIL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6</c:v>
                </c:pt>
                <c:pt idx="4">
                  <c:v>4</c:v>
                </c:pt>
                <c:pt idx="5">
                  <c:v>3</c:v>
                </c:pt>
                <c:pt idx="6">
                  <c:v>1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  <c:pt idx="0">
                  <c:v>IIIM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  <c:pt idx="0">
                  <c:v>0</c:v>
                </c:pt>
                <c:pt idx="1">
                  <c:v>5</c:v>
                </c:pt>
                <c:pt idx="2">
                  <c:v>0</c:v>
                </c:pt>
                <c:pt idx="3">
                  <c:v>3</c:v>
                </c:pt>
                <c:pt idx="4">
                  <c:v>2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</c:ser>
        <c:ser>
          <c:idx val="11"/>
          <c:order val="11"/>
          <c:tx>
            <c:strRef>
              <c:f>Foglio1!$M$1</c:f>
              <c:strCache>
                <c:ptCount val="1"/>
              </c:strCache>
            </c:strRef>
          </c:tx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Foglio1!$M$2:$M$8</c:f>
              <c:numCache>
                <c:formatCode>General</c:formatCode>
                <c:ptCount val="7"/>
              </c:numCache>
            </c:numRef>
          </c:val>
        </c:ser>
        <c:dLbls/>
        <c:shape val="box"/>
        <c:axId val="140114176"/>
        <c:axId val="140328960"/>
        <c:axId val="0"/>
      </c:bar3DChart>
      <c:catAx>
        <c:axId val="140114176"/>
        <c:scaling>
          <c:orientation val="minMax"/>
        </c:scaling>
        <c:axPos val="b"/>
        <c:numFmt formatCode="General" sourceLinked="1"/>
        <c:tickLblPos val="nextTo"/>
        <c:crossAx val="140328960"/>
        <c:crosses val="autoZero"/>
        <c:auto val="1"/>
        <c:lblAlgn val="ctr"/>
        <c:lblOffset val="100"/>
      </c:catAx>
      <c:valAx>
        <c:axId val="140328960"/>
        <c:scaling>
          <c:orientation val="minMax"/>
        </c:scaling>
        <c:axPos val="l"/>
        <c:majorGridlines/>
        <c:numFmt formatCode="General" sourceLinked="1"/>
        <c:tickLblPos val="nextTo"/>
        <c:crossAx val="140114176"/>
        <c:crosses val="autoZero"/>
        <c:crossBetween val="between"/>
      </c:valAx>
    </c:plotArea>
    <c:legend>
      <c:legendPos val="r"/>
      <c:legendEntry>
        <c:idx val="11"/>
        <c:delete val="1"/>
      </c:legendEntry>
      <c:layout>
        <c:manualLayout>
          <c:xMode val="edge"/>
          <c:yMode val="edge"/>
          <c:x val="0.88610006223299054"/>
          <c:y val="3.6832877371953822E-2"/>
          <c:w val="9.62856206356624E-2"/>
          <c:h val="0.94181832479336114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IIIA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0</c:v>
                </c:pt>
                <c:pt idx="1">
                  <c:v>7</c:v>
                </c:pt>
                <c:pt idx="2">
                  <c:v>26</c:v>
                </c:pt>
                <c:pt idx="3">
                  <c:v>73</c:v>
                </c:pt>
                <c:pt idx="4">
                  <c:v>69</c:v>
                </c:pt>
                <c:pt idx="5">
                  <c:v>16</c:v>
                </c:pt>
                <c:pt idx="6">
                  <c:v>6</c:v>
                </c:pt>
              </c:numCache>
            </c:numRef>
          </c:val>
        </c:ser>
        <c:dLbls/>
        <c:firstSliceAng val="0"/>
      </c:pieChart>
      <c:spPr>
        <a:solidFill>
          <a:schemeClr val="accent3">
            <a:lumMod val="75000"/>
          </a:schemeClr>
        </a:solidFill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backWall>
      <c:spPr>
        <a:solidFill>
          <a:schemeClr val="accent5">
            <a:lumMod val="60000"/>
            <a:lumOff val="4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IIIA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5</c:v>
                </c:pt>
                <c:pt idx="3">
                  <c:v>3</c:v>
                </c:pt>
                <c:pt idx="4">
                  <c:v>8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IIIB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4</c:v>
                </c:pt>
                <c:pt idx="4">
                  <c:v>8</c:v>
                </c:pt>
                <c:pt idx="5">
                  <c:v>3</c:v>
                </c:pt>
                <c:pt idx="6">
                  <c:v>2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5</c:v>
                </c:pt>
                <c:pt idx="6">
                  <c:v>4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5</c:v>
                </c:pt>
                <c:pt idx="5">
                  <c:v>5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IIIE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7</c:v>
                </c:pt>
                <c:pt idx="3">
                  <c:v>4</c:v>
                </c:pt>
                <c:pt idx="4">
                  <c:v>5</c:v>
                </c:pt>
                <c:pt idx="5">
                  <c:v>8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IIIF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8</c:v>
                </c:pt>
                <c:pt idx="5">
                  <c:v>7</c:v>
                </c:pt>
                <c:pt idx="6">
                  <c:v>1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IIIG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3</c:v>
                </c:pt>
                <c:pt idx="4">
                  <c:v>13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IIIH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3</c:v>
                </c:pt>
                <c:pt idx="5">
                  <c:v>3</c:v>
                </c:pt>
                <c:pt idx="6">
                  <c:v>4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8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IIIL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11</c:v>
                </c:pt>
                <c:pt idx="5">
                  <c:v>5</c:v>
                </c:pt>
                <c:pt idx="6">
                  <c:v>0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  <c:pt idx="0">
                  <c:v>IIIM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</c:v>
                </c:pt>
                <c:pt idx="4">
                  <c:v>1</c:v>
                </c:pt>
                <c:pt idx="5">
                  <c:v>4</c:v>
                </c:pt>
                <c:pt idx="6">
                  <c:v>2</c:v>
                </c:pt>
              </c:numCache>
            </c:numRef>
          </c:val>
        </c:ser>
        <c:dLbls/>
        <c:shape val="box"/>
        <c:axId val="146741888"/>
        <c:axId val="146755968"/>
        <c:axId val="0"/>
      </c:bar3DChart>
      <c:catAx>
        <c:axId val="146741888"/>
        <c:scaling>
          <c:orientation val="minMax"/>
        </c:scaling>
        <c:axPos val="b"/>
        <c:numFmt formatCode="General" sourceLinked="1"/>
        <c:tickLblPos val="nextTo"/>
        <c:crossAx val="146755968"/>
        <c:crosses val="autoZero"/>
        <c:auto val="1"/>
        <c:lblAlgn val="ctr"/>
        <c:lblOffset val="100"/>
      </c:catAx>
      <c:valAx>
        <c:axId val="146755968"/>
        <c:scaling>
          <c:orientation val="minMax"/>
        </c:scaling>
        <c:axPos val="l"/>
        <c:majorGridlines/>
        <c:numFmt formatCode="General" sourceLinked="1"/>
        <c:tickLblPos val="nextTo"/>
        <c:crossAx val="1467418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610006223299054"/>
          <c:y val="3.6832877371953822E-2"/>
          <c:w val="0.11389993776700943"/>
          <c:h val="0.96031242900885183"/>
        </c:manualLayout>
      </c:layout>
      <c:txPr>
        <a:bodyPr/>
        <a:lstStyle/>
        <a:p>
          <a:pPr>
            <a:defRPr sz="1200"/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IIIA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4</c:v>
                </c:pt>
                <c:pt idx="1">
                  <c:v>10</c:v>
                </c:pt>
                <c:pt idx="2">
                  <c:v>22</c:v>
                </c:pt>
                <c:pt idx="3">
                  <c:v>25</c:v>
                </c:pt>
                <c:pt idx="4">
                  <c:v>64</c:v>
                </c:pt>
                <c:pt idx="5">
                  <c:v>52</c:v>
                </c:pt>
                <c:pt idx="6">
                  <c:v>13</c:v>
                </c:pt>
              </c:numCache>
            </c:numRef>
          </c:val>
        </c:ser>
        <c:dLbls/>
        <c:firstSliceAng val="0"/>
      </c:pieChart>
      <c:spPr>
        <a:solidFill>
          <a:schemeClr val="accent5">
            <a:lumMod val="60000"/>
            <a:lumOff val="40000"/>
          </a:schemeClr>
        </a:solidFill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6">
            <a:lumMod val="75000"/>
          </a:schemeClr>
        </a:solidFill>
      </c:spPr>
    </c:sideWall>
    <c:backWall>
      <c:spPr>
        <a:solidFill>
          <a:schemeClr val="accent6">
            <a:lumMod val="75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IIIA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5</c:v>
                </c:pt>
                <c:pt idx="1">
                  <c:v>8</c:v>
                </c:pt>
                <c:pt idx="2">
                  <c:v>5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IIIB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4</c:v>
                </c:pt>
                <c:pt idx="1">
                  <c:v>6</c:v>
                </c:pt>
                <c:pt idx="2">
                  <c:v>7</c:v>
                </c:pt>
                <c:pt idx="3">
                  <c:v>4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6</c:v>
                </c:pt>
                <c:pt idx="5">
                  <c:v>7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0</c:v>
                </c:pt>
                <c:pt idx="1">
                  <c:v>9</c:v>
                </c:pt>
                <c:pt idx="2">
                  <c:v>1</c:v>
                </c:pt>
                <c:pt idx="3">
                  <c:v>4</c:v>
                </c:pt>
                <c:pt idx="4">
                  <c:v>2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IIIE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6</c:v>
                </c:pt>
                <c:pt idx="1">
                  <c:v>5</c:v>
                </c:pt>
                <c:pt idx="2">
                  <c:v>3</c:v>
                </c:pt>
                <c:pt idx="3">
                  <c:v>5</c:v>
                </c:pt>
                <c:pt idx="4">
                  <c:v>3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IIIF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CatName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2</c:v>
                </c:pt>
                <c:pt idx="1">
                  <c:v>3</c:v>
                </c:pt>
                <c:pt idx="2">
                  <c:v>1</c:v>
                </c:pt>
                <c:pt idx="3">
                  <c:v>4</c:v>
                </c:pt>
                <c:pt idx="4">
                  <c:v>3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IIIG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6</c:v>
                </c:pt>
                <c:pt idx="4">
                  <c:v>9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IIIH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2</c:v>
                </c:pt>
                <c:pt idx="1">
                  <c:v>0</c:v>
                </c:pt>
                <c:pt idx="2">
                  <c:v>2</c:v>
                </c:pt>
                <c:pt idx="3">
                  <c:v>4</c:v>
                </c:pt>
                <c:pt idx="4">
                  <c:v>1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  <c:pt idx="4">
                  <c:v>4</c:v>
                </c:pt>
                <c:pt idx="5">
                  <c:v>4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IIIL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8</c:v>
                </c:pt>
                <c:pt idx="2">
                  <c:v>6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  <c:pt idx="0">
                  <c:v>IIIM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3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11"/>
          <c:order val="11"/>
          <c:tx>
            <c:strRef>
              <c:f>Foglio1!$M$1</c:f>
              <c:strCache>
                <c:ptCount val="1"/>
              </c:strCache>
            </c:strRef>
          </c:tx>
          <c:dLbls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Foglio1!$M$2:$M$8</c:f>
              <c:numCache>
                <c:formatCode>General</c:formatCode>
                <c:ptCount val="7"/>
              </c:numCache>
            </c:numRef>
          </c:val>
        </c:ser>
        <c:dLbls/>
        <c:shape val="box"/>
        <c:axId val="146993152"/>
        <c:axId val="146994688"/>
        <c:axId val="0"/>
      </c:bar3DChart>
      <c:catAx>
        <c:axId val="146993152"/>
        <c:scaling>
          <c:orientation val="minMax"/>
        </c:scaling>
        <c:axPos val="b"/>
        <c:numFmt formatCode="General" sourceLinked="1"/>
        <c:tickLblPos val="nextTo"/>
        <c:crossAx val="146994688"/>
        <c:crosses val="autoZero"/>
        <c:auto val="1"/>
        <c:lblAlgn val="ctr"/>
        <c:lblOffset val="100"/>
      </c:catAx>
      <c:valAx>
        <c:axId val="146994688"/>
        <c:scaling>
          <c:orientation val="minMax"/>
        </c:scaling>
        <c:axPos val="l"/>
        <c:majorGridlines/>
        <c:numFmt formatCode="General" sourceLinked="1"/>
        <c:tickLblPos val="nextTo"/>
        <c:crossAx val="146993152"/>
        <c:crosses val="autoZero"/>
        <c:crossBetween val="between"/>
      </c:valAx>
    </c:plotArea>
    <c:legend>
      <c:legendPos val="r"/>
      <c:legendEntry>
        <c:idx val="11"/>
        <c:delete val="1"/>
      </c:legendEntry>
      <c:layout>
        <c:manualLayout>
          <c:xMode val="edge"/>
          <c:yMode val="edge"/>
          <c:x val="0.88610006223299054"/>
          <c:y val="3.6832877371953822E-2"/>
          <c:w val="0.11389993776700943"/>
          <c:h val="0.94181832479336114"/>
        </c:manualLayout>
      </c:layout>
      <c:txPr>
        <a:bodyPr/>
        <a:lstStyle/>
        <a:p>
          <a:pPr>
            <a:defRPr sz="1200"/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IIIA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19</c:v>
                </c:pt>
                <c:pt idx="1">
                  <c:v>46</c:v>
                </c:pt>
                <c:pt idx="2">
                  <c:v>34</c:v>
                </c:pt>
                <c:pt idx="3">
                  <c:v>30</c:v>
                </c:pt>
                <c:pt idx="4">
                  <c:v>32</c:v>
                </c:pt>
                <c:pt idx="5">
                  <c:v>24</c:v>
                </c:pt>
                <c:pt idx="6">
                  <c:v>0</c:v>
                </c:pt>
              </c:numCache>
            </c:numRef>
          </c:val>
        </c:ser>
        <c:dLbls/>
        <c:firstSliceAng val="0"/>
      </c:pieChart>
      <c:spPr>
        <a:solidFill>
          <a:schemeClr val="accent6">
            <a:lumMod val="75000"/>
          </a:schemeClr>
        </a:solidFill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Lbls>
            <c:showCatName val="1"/>
            <c:showPercent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6</c:v>
                </c:pt>
                <c:pt idx="1">
                  <c:v>14</c:v>
                </c:pt>
                <c:pt idx="2">
                  <c:v>29</c:v>
                </c:pt>
                <c:pt idx="3">
                  <c:v>65</c:v>
                </c:pt>
                <c:pt idx="4">
                  <c:v>45</c:v>
                </c:pt>
                <c:pt idx="5">
                  <c:v>24</c:v>
                </c:pt>
                <c:pt idx="6">
                  <c:v>13</c:v>
                </c:pt>
              </c:numCache>
            </c:numRef>
          </c:val>
        </c:ser>
        <c:dLbls/>
        <c:firstSliceAng val="0"/>
      </c:pieChart>
      <c:spPr>
        <a:solidFill>
          <a:schemeClr val="accent3">
            <a:lumMod val="60000"/>
            <a:lumOff val="40000"/>
          </a:schemeClr>
        </a:solidFill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tx2">
            <a:lumMod val="20000"/>
            <a:lumOff val="80000"/>
          </a:schemeClr>
        </a:solidFill>
      </c:spPr>
    </c:sideWall>
    <c:backWall>
      <c:spPr>
        <a:solidFill>
          <a:schemeClr val="tx2">
            <a:lumMod val="20000"/>
            <a:lumOff val="8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6</c:v>
                </c:pt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7</c:v>
                </c:pt>
                <c:pt idx="4">
                  <c:v>10</c:v>
                </c:pt>
                <c:pt idx="5">
                  <c:v>5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4</c:v>
                </c:pt>
                <c:pt idx="4">
                  <c:v>2</c:v>
                </c:pt>
                <c:pt idx="5">
                  <c:v>4</c:v>
                </c:pt>
                <c:pt idx="6">
                  <c:v>11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9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4</c:v>
                </c:pt>
                <c:pt idx="4">
                  <c:v>5</c:v>
                </c:pt>
                <c:pt idx="5">
                  <c:v>7</c:v>
                </c:pt>
                <c:pt idx="6">
                  <c:v>6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7</c:v>
                </c:pt>
                <c:pt idx="4">
                  <c:v>4</c:v>
                </c:pt>
                <c:pt idx="5">
                  <c:v>4</c:v>
                </c:pt>
                <c:pt idx="6">
                  <c:v>2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5</c:v>
                </c:pt>
                <c:pt idx="4">
                  <c:v>3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6</c:v>
                </c:pt>
                <c:pt idx="5">
                  <c:v>6</c:v>
                </c:pt>
                <c:pt idx="6">
                  <c:v>1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8</c:v>
                </c:pt>
                <c:pt idx="5">
                  <c:v>7</c:v>
                </c:pt>
                <c:pt idx="6">
                  <c:v>2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</c:v>
                </c:pt>
                <c:pt idx="5">
                  <c:v>8</c:v>
                </c:pt>
                <c:pt idx="6">
                  <c:v>0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  <c:pt idx="0">
                  <c:v>1M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3</c:v>
                </c:pt>
                <c:pt idx="4">
                  <c:v>1</c:v>
                </c:pt>
                <c:pt idx="5">
                  <c:v>2</c:v>
                </c:pt>
                <c:pt idx="6">
                  <c:v>5</c:v>
                </c:pt>
              </c:numCache>
            </c:numRef>
          </c:val>
        </c:ser>
        <c:ser>
          <c:idx val="11"/>
          <c:order val="11"/>
          <c:tx>
            <c:strRef>
              <c:f>Foglio1!$M$1</c:f>
              <c:strCache>
                <c:ptCount val="1"/>
              </c:strCache>
            </c:strRef>
          </c:tx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Foglio1!$M$2:$M$8</c:f>
              <c:numCache>
                <c:formatCode>General</c:formatCode>
                <c:ptCount val="7"/>
              </c:numCache>
            </c:numRef>
          </c:val>
        </c:ser>
        <c:dLbls/>
        <c:shape val="box"/>
        <c:axId val="121452416"/>
        <c:axId val="121453952"/>
        <c:axId val="0"/>
      </c:bar3DChart>
      <c:catAx>
        <c:axId val="121452416"/>
        <c:scaling>
          <c:orientation val="minMax"/>
        </c:scaling>
        <c:axPos val="b"/>
        <c:numFmt formatCode="General" sourceLinked="1"/>
        <c:tickLblPos val="nextTo"/>
        <c:crossAx val="121453952"/>
        <c:crosses val="autoZero"/>
        <c:auto val="1"/>
        <c:lblAlgn val="ctr"/>
        <c:lblOffset val="100"/>
      </c:catAx>
      <c:valAx>
        <c:axId val="121453952"/>
        <c:scaling>
          <c:orientation val="minMax"/>
        </c:scaling>
        <c:axPos val="l"/>
        <c:majorGridlines/>
        <c:numFmt formatCode="General" sourceLinked="1"/>
        <c:tickLblPos val="nextTo"/>
        <c:crossAx val="121452416"/>
        <c:crosses val="autoZero"/>
        <c:crossBetween val="between"/>
      </c:valAx>
    </c:plotArea>
    <c:legend>
      <c:legendPos val="r"/>
      <c:legendEntry>
        <c:idx val="11"/>
        <c:delete val="1"/>
      </c:legendEntry>
      <c:layout>
        <c:manualLayout>
          <c:xMode val="edge"/>
          <c:yMode val="edge"/>
          <c:x val="0.89488964163985052"/>
          <c:y val="5.2244630884862794E-2"/>
          <c:w val="8.8410019068542664E-2"/>
          <c:h val="0.94490067549594292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18</c:v>
                </c:pt>
                <c:pt idx="3">
                  <c:v>43</c:v>
                </c:pt>
                <c:pt idx="4">
                  <c:v>53</c:v>
                </c:pt>
                <c:pt idx="5">
                  <c:v>61</c:v>
                </c:pt>
                <c:pt idx="6">
                  <c:v>28</c:v>
                </c:pt>
              </c:numCache>
            </c:numRef>
          </c:val>
        </c:ser>
        <c:dLbls/>
        <c:firstSliceAng val="0"/>
      </c:pieChart>
      <c:spPr>
        <a:solidFill>
          <a:schemeClr val="tx2">
            <a:lumMod val="20000"/>
            <a:lumOff val="80000"/>
          </a:schemeClr>
        </a:solidFill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rgbClr val="FFC000"/>
        </a:solidFill>
      </c:spPr>
    </c:sideWall>
    <c:backWall>
      <c:spPr>
        <a:solidFill>
          <a:srgbClr val="FFC000"/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 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4</c:v>
                </c:pt>
                <c:pt idx="1">
                  <c:v>9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  <c:pt idx="5">
                  <c:v>1</c:v>
                </c:pt>
                <c:pt idx="6">
                  <c:v>2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6</c:v>
                </c:pt>
                <c:pt idx="1">
                  <c:v>3</c:v>
                </c:pt>
                <c:pt idx="2">
                  <c:v>7</c:v>
                </c:pt>
                <c:pt idx="3">
                  <c:v>1</c:v>
                </c:pt>
                <c:pt idx="4">
                  <c:v>3</c:v>
                </c:pt>
                <c:pt idx="5">
                  <c:v>3</c:v>
                </c:pt>
                <c:pt idx="6">
                  <c:v>2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10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9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6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3</c:v>
                </c:pt>
                <c:pt idx="1">
                  <c:v>5</c:v>
                </c:pt>
                <c:pt idx="2">
                  <c:v>6</c:v>
                </c:pt>
                <c:pt idx="3">
                  <c:v>2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3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0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</c:v>
                </c:pt>
                <c:pt idx="4">
                  <c:v>8</c:v>
                </c:pt>
                <c:pt idx="5">
                  <c:v>3</c:v>
                </c:pt>
                <c:pt idx="6">
                  <c:v>4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3</c:v>
                </c:pt>
                <c:pt idx="1">
                  <c:v>0</c:v>
                </c:pt>
                <c:pt idx="2">
                  <c:v>3</c:v>
                </c:pt>
                <c:pt idx="3">
                  <c:v>0</c:v>
                </c:pt>
                <c:pt idx="4">
                  <c:v>2</c:v>
                </c:pt>
                <c:pt idx="5">
                  <c:v>4</c:v>
                </c:pt>
                <c:pt idx="6">
                  <c:v>0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  <c:pt idx="0">
                  <c:v>1M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8</c:v>
                </c:pt>
                <c:pt idx="6">
                  <c:v>0</c:v>
                </c:pt>
              </c:numCache>
            </c:numRef>
          </c:val>
        </c:ser>
        <c:dLbls/>
        <c:shape val="box"/>
        <c:axId val="124627200"/>
        <c:axId val="124674048"/>
        <c:axId val="0"/>
      </c:bar3DChart>
      <c:catAx>
        <c:axId val="124627200"/>
        <c:scaling>
          <c:orientation val="minMax"/>
        </c:scaling>
        <c:axPos val="b"/>
        <c:numFmt formatCode="General" sourceLinked="1"/>
        <c:tickLblPos val="nextTo"/>
        <c:crossAx val="124674048"/>
        <c:crosses val="autoZero"/>
        <c:auto val="1"/>
        <c:lblAlgn val="ctr"/>
        <c:lblOffset val="100"/>
      </c:catAx>
      <c:valAx>
        <c:axId val="124674048"/>
        <c:scaling>
          <c:orientation val="minMax"/>
        </c:scaling>
        <c:axPos val="l"/>
        <c:majorGridlines/>
        <c:numFmt formatCode="General" sourceLinked="1"/>
        <c:tickLblPos val="nextTo"/>
        <c:crossAx val="124627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610006223299054"/>
          <c:y val="5.2244630884862822E-2"/>
          <c:w val="8.8410019068542664E-2"/>
          <c:h val="0.90791246706496143"/>
        </c:manualLayout>
      </c:layout>
      <c:txPr>
        <a:bodyPr/>
        <a:lstStyle/>
        <a:p>
          <a:pPr>
            <a:defRPr sz="1200"/>
          </a:pPr>
          <a:endParaRPr lang="it-IT"/>
        </a:p>
      </c:txPr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10</a:t>
                    </a:r>
                    <a:r>
                      <a:rPr lang="en-US" dirty="0"/>
                      <a:t>
18%</a:t>
                    </a:r>
                  </a:p>
                </c:rich>
              </c:tx>
              <c:showCatName val="1"/>
              <c:showPercent val="1"/>
              <c:separator>
</c:separator>
            </c:dLbl>
            <c:dLbl>
              <c:idx val="4"/>
              <c:layout>
                <c:manualLayout>
                  <c:x val="0.11190172724232553"/>
                  <c:y val="-2.7300889852804405E-2"/>
                </c:manualLayout>
              </c:layout>
              <c:showCatName val="1"/>
              <c:showPercent val="1"/>
              <c:separator>
</c:separator>
            </c:dLbl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38</c:v>
                </c:pt>
                <c:pt idx="1">
                  <c:v>30</c:v>
                </c:pt>
                <c:pt idx="2">
                  <c:v>36</c:v>
                </c:pt>
                <c:pt idx="3">
                  <c:v>26</c:v>
                </c:pt>
                <c:pt idx="4">
                  <c:v>37</c:v>
                </c:pt>
                <c:pt idx="5">
                  <c:v>30</c:v>
                </c:pt>
                <c:pt idx="6">
                  <c:v>8</c:v>
                </c:pt>
              </c:numCache>
            </c:numRef>
          </c:val>
        </c:ser>
        <c:dLbls/>
        <c:firstSliceAng val="0"/>
      </c:pieChart>
      <c:spPr>
        <a:solidFill>
          <a:schemeClr val="bg2">
            <a:lumMod val="25000"/>
          </a:schemeClr>
        </a:solidFill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chemeClr val="accent3">
            <a:lumMod val="50000"/>
          </a:schemeClr>
        </a:solidFill>
      </c:spPr>
    </c:sideWall>
    <c:backWall>
      <c:spPr>
        <a:solidFill>
          <a:schemeClr val="accent3">
            <a:lumMod val="50000"/>
          </a:schemeClr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13</c:v>
                </c:pt>
                <c:pt idx="3">
                  <c:v>9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11</c:v>
                </c:pt>
                <c:pt idx="3">
                  <c:v>6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6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IID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10</c:v>
                </c:pt>
                <c:pt idx="3">
                  <c:v>7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3</c:v>
                </c:pt>
                <c:pt idx="4">
                  <c:v>6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7</c:v>
                </c:pt>
                <c:pt idx="3">
                  <c:v>5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5</c:v>
                </c:pt>
                <c:pt idx="4">
                  <c:v>3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IIH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9</c:v>
                </c:pt>
                <c:pt idx="4">
                  <c:v>8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6</c:v>
                </c:pt>
                <c:pt idx="3">
                  <c:v>4</c:v>
                </c:pt>
                <c:pt idx="4">
                  <c:v>8</c:v>
                </c:pt>
                <c:pt idx="5">
                  <c:v>4</c:v>
                </c:pt>
                <c:pt idx="6">
                  <c:v>0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4</c:v>
                </c:pt>
                <c:pt idx="4">
                  <c:v>7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ser>
          <c:idx val="10"/>
          <c:order val="10"/>
          <c:tx>
            <c:strRef>
              <c:f>Foglio1!$L$1</c:f>
              <c:strCache>
                <c:ptCount val="1"/>
              </c:strCache>
            </c:strRef>
          </c:tx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Foglio1!$L$2:$L$8</c:f>
              <c:numCache>
                <c:formatCode>General</c:formatCode>
                <c:ptCount val="7"/>
              </c:numCache>
            </c:numRef>
          </c:val>
        </c:ser>
        <c:dLbls/>
        <c:shape val="box"/>
        <c:axId val="130501248"/>
        <c:axId val="130507136"/>
        <c:axId val="0"/>
      </c:bar3DChart>
      <c:catAx>
        <c:axId val="130501248"/>
        <c:scaling>
          <c:orientation val="minMax"/>
        </c:scaling>
        <c:axPos val="b"/>
        <c:numFmt formatCode="General" sourceLinked="1"/>
        <c:tickLblPos val="nextTo"/>
        <c:crossAx val="130507136"/>
        <c:crosses val="autoZero"/>
        <c:auto val="1"/>
        <c:lblAlgn val="ctr"/>
        <c:lblOffset val="100"/>
      </c:catAx>
      <c:valAx>
        <c:axId val="130507136"/>
        <c:scaling>
          <c:orientation val="minMax"/>
        </c:scaling>
        <c:axPos val="l"/>
        <c:majorGridlines/>
        <c:numFmt formatCode="General" sourceLinked="1"/>
        <c:tickLblPos val="nextTo"/>
        <c:crossAx val="130501248"/>
        <c:crosses val="autoZero"/>
        <c:crossBetween val="between"/>
      </c:valAx>
    </c:plotArea>
    <c:legend>
      <c:legendPos val="r"/>
      <c:legendEntry>
        <c:idx val="10"/>
        <c:delete val="1"/>
      </c:legendEntry>
      <c:layout>
        <c:manualLayout>
          <c:xMode val="edge"/>
          <c:yMode val="edge"/>
          <c:x val="0.89664755752122249"/>
          <c:y val="8.6150488613262577E-2"/>
          <c:w val="0.10335244247877766"/>
          <c:h val="0.85551250512107069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0</c:v>
                </c:pt>
                <c:pt idx="1">
                  <c:v>6</c:v>
                </c:pt>
                <c:pt idx="2">
                  <c:v>60</c:v>
                </c:pt>
                <c:pt idx="3">
                  <c:v>55</c:v>
                </c:pt>
                <c:pt idx="4">
                  <c:v>44</c:v>
                </c:pt>
                <c:pt idx="5">
                  <c:v>11</c:v>
                </c:pt>
                <c:pt idx="6">
                  <c:v>4</c:v>
                </c:pt>
              </c:numCache>
            </c:numRef>
          </c:val>
        </c:ser>
        <c:dLbls/>
        <c:firstSliceAng val="0"/>
      </c:pieChart>
      <c:spPr>
        <a:solidFill>
          <a:schemeClr val="accent3">
            <a:lumMod val="50000"/>
          </a:schemeClr>
        </a:solidFill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rAngAx val="1"/>
    </c:view3D>
    <c:sideWall>
      <c:spPr>
        <a:solidFill>
          <a:srgbClr val="FFC000"/>
        </a:solidFill>
      </c:spPr>
    </c:sideWall>
    <c:backWall>
      <c:spPr>
        <a:solidFill>
          <a:srgbClr val="FFC000"/>
        </a:solidFill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IIA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Foglio1!$B$2:$B$8</c:f>
              <c:numCache>
                <c:formatCode>General</c:formatCode>
                <c:ptCount val="7"/>
                <c:pt idx="0">
                  <c:v>3</c:v>
                </c:pt>
                <c:pt idx="1">
                  <c:v>1</c:v>
                </c:pt>
                <c:pt idx="2">
                  <c:v>8</c:v>
                </c:pt>
                <c:pt idx="3">
                  <c:v>4</c:v>
                </c:pt>
                <c:pt idx="4">
                  <c:v>6</c:v>
                </c:pt>
                <c:pt idx="5">
                  <c:v>3</c:v>
                </c:pt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II B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Foglio1!$C$2:$C$8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2</c:v>
                </c:pt>
                <c:pt idx="3">
                  <c:v>3</c:v>
                </c:pt>
                <c:pt idx="4">
                  <c:v>5</c:v>
                </c:pt>
                <c:pt idx="5">
                  <c:v>9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II C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Foglio1!$D$2:$D$8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0</c:v>
                </c:pt>
                <c:pt idx="4">
                  <c:v>2</c:v>
                </c:pt>
                <c:pt idx="5">
                  <c:v>3</c:v>
                </c:pt>
                <c:pt idx="6">
                  <c:v>5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IID</c:v>
                </c:pt>
              </c:strCache>
            </c:strRef>
          </c:tx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Foglio1!$E$2:$E$8</c:f>
              <c:numCache>
                <c:formatCode>General</c:formatCode>
                <c:ptCount val="7"/>
                <c:pt idx="0">
                  <c:v>0</c:v>
                </c:pt>
                <c:pt idx="1">
                  <c:v>4</c:v>
                </c:pt>
                <c:pt idx="2">
                  <c:v>1</c:v>
                </c:pt>
                <c:pt idx="3">
                  <c:v>2</c:v>
                </c:pt>
                <c:pt idx="4">
                  <c:v>4</c:v>
                </c:pt>
                <c:pt idx="5">
                  <c:v>8</c:v>
                </c:pt>
                <c:pt idx="6">
                  <c:v>4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IIE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Foglio1!$F$2:$F$8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</c:v>
                </c:pt>
                <c:pt idx="5">
                  <c:v>7</c:v>
                </c:pt>
                <c:pt idx="6">
                  <c:v>3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IIF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Foglio1!$G$2:$G$8</c:f>
              <c:numCache>
                <c:formatCode>General</c:formatCode>
                <c:ptCount val="7"/>
                <c:pt idx="0">
                  <c:v>3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</c:numCache>
            </c:numRef>
          </c:val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IIG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Foglio1!$H$2:$H$8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5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</c:ser>
        <c:ser>
          <c:idx val="7"/>
          <c:order val="7"/>
          <c:tx>
            <c:strRef>
              <c:f>Foglio1!$I$1</c:f>
              <c:strCache>
                <c:ptCount val="1"/>
                <c:pt idx="0">
                  <c:v>IIH</c:v>
                </c:pt>
              </c:strCache>
            </c:strRef>
          </c:tx>
          <c:dLbls>
            <c:dLbl>
              <c:idx val="6"/>
              <c:layout>
                <c:manualLayout>
                  <c:x val="-1.2891234209423414E-16"/>
                  <c:y val="0"/>
                </c:manualLayout>
              </c:layout>
              <c:showVal val="1"/>
              <c:showSerName val="1"/>
              <c:separator>
</c:separator>
            </c:dLbl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Foglio1!$I$2:$I$8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6</c:v>
                </c:pt>
                <c:pt idx="4">
                  <c:v>0</c:v>
                </c:pt>
                <c:pt idx="5">
                  <c:v>5</c:v>
                </c:pt>
                <c:pt idx="6">
                  <c:v>6</c:v>
                </c:pt>
              </c:numCache>
            </c:numRef>
          </c:val>
        </c:ser>
        <c:ser>
          <c:idx val="8"/>
          <c:order val="8"/>
          <c:tx>
            <c:strRef>
              <c:f>Foglio1!$J$1</c:f>
              <c:strCache>
                <c:ptCount val="1"/>
                <c:pt idx="0">
                  <c:v>III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Foglio1!$J$2:$J$8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8</c:v>
                </c:pt>
                <c:pt idx="5">
                  <c:v>8</c:v>
                </c:pt>
                <c:pt idx="6">
                  <c:v>3</c:v>
                </c:pt>
              </c:numCache>
            </c:numRef>
          </c:val>
        </c:ser>
        <c:ser>
          <c:idx val="9"/>
          <c:order val="9"/>
          <c:tx>
            <c:strRef>
              <c:f>Foglio1!$K$1</c:f>
              <c:strCache>
                <c:ptCount val="1"/>
                <c:pt idx="0">
                  <c:v>IIL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it-IT"/>
              </a:p>
            </c:txPr>
            <c:showVal val="1"/>
            <c:showSerName val="1"/>
            <c:separator>
</c:separator>
          </c:dLbls>
          <c:cat>
            <c:numRef>
              <c:f>Foglio1!$A$2:$A$8</c:f>
              <c:numCache>
                <c:formatCode>General</c:formatCode>
                <c:ptCount val="7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</c:numCache>
            </c:numRef>
          </c:cat>
          <c:val>
            <c:numRef>
              <c:f>Foglio1!$K$2:$K$8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12</c:v>
                </c:pt>
                <c:pt idx="6">
                  <c:v>0</c:v>
                </c:pt>
              </c:numCache>
            </c:numRef>
          </c:val>
        </c:ser>
        <c:dLbls/>
        <c:shape val="box"/>
        <c:axId val="130955136"/>
        <c:axId val="130956672"/>
        <c:axId val="0"/>
      </c:bar3DChart>
      <c:catAx>
        <c:axId val="130955136"/>
        <c:scaling>
          <c:orientation val="minMax"/>
        </c:scaling>
        <c:axPos val="b"/>
        <c:numFmt formatCode="General" sourceLinked="1"/>
        <c:tickLblPos val="nextTo"/>
        <c:crossAx val="130956672"/>
        <c:crosses val="autoZero"/>
        <c:auto val="1"/>
        <c:lblAlgn val="ctr"/>
        <c:lblOffset val="100"/>
      </c:catAx>
      <c:valAx>
        <c:axId val="130956672"/>
        <c:scaling>
          <c:orientation val="minMax"/>
        </c:scaling>
        <c:axPos val="l"/>
        <c:majorGridlines/>
        <c:numFmt formatCode="General" sourceLinked="1"/>
        <c:tickLblPos val="nextTo"/>
        <c:crossAx val="1309551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664755752122249"/>
          <c:y val="8.6150488613262577E-2"/>
          <c:w val="0.10335244247877766"/>
          <c:h val="0.85551250512107069"/>
        </c:manualLayout>
      </c:layout>
    </c:legend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CD441B-8AAD-480F-BA14-9DF57B11E771}" type="datetimeFigureOut">
              <a:rPr lang="it-IT" smtClean="0"/>
              <a:pPr/>
              <a:t>23/02/2018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48D210-EB3C-48B3-87A7-55041E3116F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21874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65290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652901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652901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8D210-EB3C-48B3-87A7-55041E3116F7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16278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23/02/2018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91339837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23/02/2018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53333096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23/02/2018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22961142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23/02/2018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22949831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23/02/2018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24611177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23/02/2018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27975890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23/02/2018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68584252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23/02/2018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40573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23/02/2018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674732234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23/02/2018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59682065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AE4C-A533-48E5-8ADB-446E92DDEB62}" type="datetimeFigureOut">
              <a:rPr lang="it-IT" smtClean="0"/>
              <a:pPr/>
              <a:t>23/02/2018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94607371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5AE4C-A533-48E5-8ADB-446E92DDEB62}" type="datetimeFigureOut">
              <a:rPr lang="it-IT" smtClean="0"/>
              <a:pPr/>
              <a:t>23/02/2018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F48FE-B4CD-438B-8EFE-F1465F2E55F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15387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3728278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811515" y="4005064"/>
            <a:ext cx="349204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chemeClr val="accent3">
                    <a:lumMod val="75000"/>
                  </a:schemeClr>
                </a:solidFill>
              </a:rPr>
              <a:t>MONITORAGGIO</a:t>
            </a:r>
          </a:p>
          <a:p>
            <a:pPr algn="ctr"/>
            <a:r>
              <a:rPr lang="it-IT" sz="3200" b="1" dirty="0" smtClean="0">
                <a:solidFill>
                  <a:schemeClr val="accent3">
                    <a:lumMod val="75000"/>
                  </a:schemeClr>
                </a:solidFill>
              </a:rPr>
              <a:t>PROVE OGGETTIVE </a:t>
            </a:r>
          </a:p>
          <a:p>
            <a:pPr algn="ctr"/>
            <a:r>
              <a:rPr lang="it-IT" sz="3200" b="1" dirty="0" smtClean="0">
                <a:solidFill>
                  <a:schemeClr val="accent3">
                    <a:lumMod val="75000"/>
                  </a:schemeClr>
                </a:solidFill>
              </a:rPr>
              <a:t>PARALLELE</a:t>
            </a:r>
            <a:r>
              <a:rPr lang="it-IT" sz="3200" b="1" dirty="0" smtClean="0"/>
              <a:t> </a:t>
            </a:r>
            <a:endParaRPr lang="it-IT" sz="3200" b="1" dirty="0"/>
          </a:p>
        </p:txBody>
      </p:sp>
      <p:sp>
        <p:nvSpPr>
          <p:cNvPr id="6" name="Rettangolo 5"/>
          <p:cNvSpPr/>
          <p:nvPr/>
        </p:nvSpPr>
        <p:spPr>
          <a:xfrm>
            <a:off x="3059434" y="5657671"/>
            <a:ext cx="2996205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28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Scuola Secondaria</a:t>
            </a:r>
          </a:p>
          <a:p>
            <a:pPr algn="ctr"/>
            <a:r>
              <a:rPr lang="it-IT" sz="28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A.S. 2017-18</a:t>
            </a:r>
            <a:endParaRPr lang="it-IT" sz="28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89008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INGLESE</a:t>
            </a:r>
          </a:p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complessivi</a:t>
            </a:r>
            <a:endParaRPr lang="it-IT" sz="2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2058202621"/>
              </p:ext>
            </p:extLst>
          </p:nvPr>
        </p:nvGraphicFramePr>
        <p:xfrm>
          <a:off x="395536" y="1412776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074062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716" y="-23390"/>
            <a:ext cx="9133284" cy="92333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ESITI</a:t>
            </a:r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MONITORAGGIO</a:t>
            </a:r>
            <a:r>
              <a:rPr lang="it-IT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it-IT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0" y="908720"/>
            <a:ext cx="9144000" cy="550920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it-IT" sz="4400" b="1" dirty="0" smtClean="0"/>
              <a:t>Nelle classi seconde in italiano :</a:t>
            </a:r>
          </a:p>
          <a:p>
            <a:r>
              <a:rPr lang="it-IT" sz="4400" b="1" dirty="0" smtClean="0"/>
              <a:t>Solo l’8% degli alunni ha avuto un risultato inferiore al 6.</a:t>
            </a:r>
          </a:p>
          <a:p>
            <a:r>
              <a:rPr lang="it-IT" sz="4400" b="1" dirty="0" smtClean="0"/>
              <a:t>In matematica il 50%inferiore al 6 </a:t>
            </a:r>
          </a:p>
          <a:p>
            <a:r>
              <a:rPr lang="it-IT" sz="4400" b="1" dirty="0" smtClean="0"/>
              <a:t>In inglese il 70% dei risultati </a:t>
            </a:r>
            <a:r>
              <a:rPr lang="it-IT" sz="4400" b="1" dirty="0" err="1" smtClean="0"/>
              <a:t>e’</a:t>
            </a:r>
            <a:r>
              <a:rPr lang="it-IT" sz="4400" b="1" dirty="0" smtClean="0"/>
              <a:t> equamente distribuito tra le fasce 6-7-8-9-10.</a:t>
            </a:r>
          </a:p>
          <a:p>
            <a:r>
              <a:rPr lang="it-IT" sz="4400" b="1" dirty="0" smtClean="0"/>
              <a:t>Il 30% è inferiore al 6</a:t>
            </a:r>
            <a:endParaRPr lang="it-IT" sz="4400" b="1" dirty="0"/>
          </a:p>
        </p:txBody>
      </p:sp>
    </p:spTree>
    <p:extLst>
      <p:ext uri="{BB962C8B-B14F-4D97-AF65-F5344CB8AC3E}">
        <p14:creationId xmlns:p14="http://schemas.microsoft.com/office/powerpoint/2010/main" xmlns="" val="5023032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ITALIANO</a:t>
            </a:r>
          </a:p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Confronto fra le classi</a:t>
            </a:r>
            <a:endParaRPr lang="it-IT" sz="2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605170726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0736707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ITALIANO</a:t>
            </a:r>
          </a:p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complessivi</a:t>
            </a:r>
            <a:endParaRPr lang="it-IT" sz="2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896692429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941748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MATEMATICA</a:t>
            </a:r>
          </a:p>
          <a:p>
            <a:pPr algn="ctr"/>
            <a:r>
              <a:rPr lang="it-IT" sz="24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Confronto frale classi</a:t>
            </a:r>
            <a:endParaRPr lang="it-IT" sz="24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738160292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7494508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MATEMATICA</a:t>
            </a:r>
          </a:p>
          <a:p>
            <a:pPr algn="ctr"/>
            <a:r>
              <a:rPr lang="it-IT" sz="24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complessivi</a:t>
            </a:r>
            <a:endParaRPr lang="it-IT" sz="24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1142298753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9346158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INGLESE</a:t>
            </a:r>
          </a:p>
          <a:p>
            <a:pPr algn="ctr"/>
            <a:r>
              <a:rPr lang="it-IT" sz="24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Confronto fra le classi</a:t>
            </a:r>
            <a:endParaRPr lang="it-IT" sz="24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48445383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5030762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INGLESE</a:t>
            </a:r>
          </a:p>
          <a:p>
            <a:pPr algn="ctr"/>
            <a:r>
              <a:rPr lang="it-IT" sz="24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complessivi</a:t>
            </a:r>
            <a:endParaRPr lang="it-IT" sz="24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453614852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7612329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716" y="-23390"/>
            <a:ext cx="9133284" cy="92333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ESITI</a:t>
            </a:r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MONITORAGGIO</a:t>
            </a:r>
            <a:r>
              <a:rPr lang="it-IT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it-IT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0" y="908720"/>
            <a:ext cx="9144000" cy="4154984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Nelle classi terze in italiano :</a:t>
            </a:r>
          </a:p>
          <a:p>
            <a:r>
              <a:rPr lang="it-IT" sz="2400" b="1" dirty="0" smtClean="0"/>
              <a:t>L’11% degli alunni ha avuto un risultato inferiore al 6.</a:t>
            </a:r>
          </a:p>
          <a:p>
            <a:r>
              <a:rPr lang="it-IT" sz="2400" b="1" dirty="0" smtClean="0"/>
              <a:t>Il 17%superiore al 7</a:t>
            </a:r>
          </a:p>
          <a:p>
            <a:r>
              <a:rPr lang="it-IT" sz="2400" b="1" dirty="0" smtClean="0"/>
              <a:t>Il35% ha avuto come risultato 6</a:t>
            </a:r>
          </a:p>
          <a:p>
            <a:r>
              <a:rPr lang="it-IT" sz="2400" b="1" dirty="0" smtClean="0"/>
              <a:t>Il 35% ha avuto come risultato 7</a:t>
            </a:r>
          </a:p>
          <a:p>
            <a:r>
              <a:rPr lang="it-IT" sz="2400" b="1" dirty="0" smtClean="0"/>
              <a:t>In matematica:</a:t>
            </a:r>
          </a:p>
          <a:p>
            <a:r>
              <a:rPr lang="it-IT" sz="2400" b="1" dirty="0" smtClean="0"/>
              <a:t> il 34%inferiore al 6</a:t>
            </a:r>
          </a:p>
          <a:p>
            <a:r>
              <a:rPr lang="it-IT" sz="2400" b="1" dirty="0"/>
              <a:t> il </a:t>
            </a:r>
            <a:r>
              <a:rPr lang="it-IT" sz="2400" b="1" dirty="0" smtClean="0"/>
              <a:t>34% =6</a:t>
            </a:r>
            <a:endParaRPr lang="it-IT" sz="2400" b="1" dirty="0"/>
          </a:p>
          <a:p>
            <a:endParaRPr lang="it-IT" sz="2400" b="1" dirty="0" smtClean="0"/>
          </a:p>
          <a:p>
            <a:r>
              <a:rPr lang="it-IT" sz="2400" b="1" dirty="0" smtClean="0"/>
              <a:t>In inglese il 70% dei risultati è superiore al 6</a:t>
            </a:r>
          </a:p>
          <a:p>
            <a:r>
              <a:rPr lang="it-IT" sz="2400" b="1" dirty="0" smtClean="0"/>
              <a:t>Non vi sono alunni con 4 come  risultato.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xmlns="" val="8351892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ITALIANO</a:t>
            </a:r>
          </a:p>
          <a:p>
            <a:pPr algn="ctr"/>
            <a:r>
              <a:rPr lang="it-IT" sz="24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Confronto fra le classi</a:t>
            </a:r>
            <a:endParaRPr lang="it-IT" sz="24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975447056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0252646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79512" y="116632"/>
            <a:ext cx="8568952" cy="5509200"/>
          </a:xfrm>
          <a:prstGeom prst="rect">
            <a:avLst/>
          </a:prstGeom>
          <a:solidFill>
            <a:schemeClr val="accent3"/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it-IT" sz="4400" dirty="0" smtClean="0">
                <a:solidFill>
                  <a:srgbClr val="C00000"/>
                </a:solidFill>
              </a:rPr>
              <a:t>PREMESSA</a:t>
            </a:r>
            <a:endParaRPr lang="it-IT" sz="4400" dirty="0"/>
          </a:p>
          <a:p>
            <a:r>
              <a:rPr lang="it-IT" sz="4400" dirty="0"/>
              <a:t>La somministrazione, la valutazione e la successiva elaborazione dei risultati delle prove </a:t>
            </a:r>
            <a:r>
              <a:rPr lang="it-IT" sz="4400" dirty="0" smtClean="0"/>
              <a:t>oggettive parallele, </a:t>
            </a:r>
            <a:r>
              <a:rPr lang="it-IT" sz="4400" dirty="0"/>
              <a:t>nell’ambito di un curricolo </a:t>
            </a:r>
            <a:r>
              <a:rPr lang="it-IT" sz="4400" dirty="0" smtClean="0"/>
              <a:t>verticale, sono </a:t>
            </a:r>
            <a:r>
              <a:rPr lang="it-IT" sz="4400" dirty="0"/>
              <a:t>parte integrante del progetto di implementazione del SNV</a:t>
            </a:r>
          </a:p>
        </p:txBody>
      </p:sp>
    </p:spTree>
    <p:extLst>
      <p:ext uri="{BB962C8B-B14F-4D97-AF65-F5344CB8AC3E}">
        <p14:creationId xmlns:p14="http://schemas.microsoft.com/office/powerpoint/2010/main" xmlns="" val="27128055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ITALIANO</a:t>
            </a:r>
          </a:p>
          <a:p>
            <a:pPr algn="ctr"/>
            <a:r>
              <a:rPr lang="it-IT" sz="24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complessivi</a:t>
            </a:r>
            <a:endParaRPr lang="it-IT" sz="24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3683155881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4515138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MATEMATICA</a:t>
            </a:r>
          </a:p>
          <a:p>
            <a:pPr algn="ctr"/>
            <a:r>
              <a:rPr lang="it-IT" sz="24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Confronto fra le classi</a:t>
            </a:r>
            <a:endParaRPr lang="it-IT" sz="24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657691057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4904132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MATEMATICA</a:t>
            </a:r>
          </a:p>
          <a:p>
            <a:pPr algn="ctr"/>
            <a:r>
              <a:rPr lang="it-IT" sz="24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complessivi</a:t>
            </a:r>
            <a:endParaRPr lang="it-IT" sz="24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3129864078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1659616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INGLESE</a:t>
            </a:r>
          </a:p>
          <a:p>
            <a:pPr algn="ctr"/>
            <a:r>
              <a:rPr lang="it-IT" sz="24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Confronto fra le classi</a:t>
            </a:r>
            <a:endParaRPr lang="it-IT" sz="24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430589110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824711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INGLESE</a:t>
            </a:r>
          </a:p>
          <a:p>
            <a:pPr algn="ctr"/>
            <a:r>
              <a:rPr lang="it-IT" sz="24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complessivi</a:t>
            </a:r>
            <a:endParaRPr lang="it-IT" sz="24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2443213900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2169993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34482"/>
          </a:xfrm>
          <a:solidFill>
            <a:srgbClr val="00FF00"/>
          </a:solidFill>
        </p:spPr>
        <p:txBody>
          <a:bodyPr>
            <a:noAutofit/>
          </a:bodyPr>
          <a:lstStyle/>
          <a:p>
            <a:r>
              <a:rPr lang="it-IT" sz="8000" dirty="0" smtClean="0"/>
              <a:t>GRAZIE</a:t>
            </a:r>
            <a:br>
              <a:rPr lang="it-IT" sz="8000" dirty="0" smtClean="0"/>
            </a:br>
            <a:r>
              <a:rPr lang="it-IT" sz="8000" dirty="0" smtClean="0"/>
              <a:t> PER LA COLLABORAZIONE</a:t>
            </a:r>
            <a:br>
              <a:rPr lang="it-IT" sz="8000" dirty="0" smtClean="0"/>
            </a:br>
            <a:r>
              <a:rPr lang="it-IT" sz="4800" dirty="0" smtClean="0"/>
              <a:t>FS.MARIA PUCA</a:t>
            </a:r>
            <a:endParaRPr lang="it-IT" sz="4800" dirty="0"/>
          </a:p>
        </p:txBody>
      </p:sp>
    </p:spTree>
    <p:extLst>
      <p:ext uri="{BB962C8B-B14F-4D97-AF65-F5344CB8AC3E}">
        <p14:creationId xmlns:p14="http://schemas.microsoft.com/office/powerpoint/2010/main" xmlns="" val="31973251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95536" y="980728"/>
            <a:ext cx="8496944" cy="4893647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anchor="ctr">
            <a:spAutoFit/>
          </a:bodyPr>
          <a:lstStyle/>
          <a:p>
            <a:pPr algn="ctr"/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 prove comuni </a:t>
            </a:r>
            <a:r>
              <a:rPr lang="it-IT" sz="2400" dirty="0">
                <a:solidFill>
                  <a:srgbClr val="C00000"/>
                </a:solidFill>
              </a:rPr>
              <a:t>NON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servono a confrontare la ‘</a:t>
            </a:r>
            <a:r>
              <a:rPr lang="it-IT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qualità’la‘bontà’del</a:t>
            </a: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lavoro 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del docente, quanto </a:t>
            </a: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costituire 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una base comune (non unitaria o </a:t>
            </a: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omologata) nella didattica, nella costruzione 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delle </a:t>
            </a: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prove e</a:t>
            </a:r>
            <a:endParaRPr lang="it-IT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nei </a:t>
            </a: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sistemi 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 valutazione all’interno dei medesimi </a:t>
            </a: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ambiti  disciplinari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ctr"/>
            <a:r>
              <a:rPr lang="it-IT" sz="2400" dirty="0">
                <a:solidFill>
                  <a:srgbClr val="FF0000"/>
                </a:solidFill>
              </a:rPr>
              <a:t>NON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sono, perciò, uno </a:t>
            </a: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strumento 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che miri a costituire una classifica delle classi e/o dei corsi.</a:t>
            </a:r>
          </a:p>
          <a:p>
            <a:pPr algn="ctr"/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Sono una modalità </a:t>
            </a: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utile di </a:t>
            </a:r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verifica e valutazione dell’attuazione </a:t>
            </a: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del curricolo verticale.</a:t>
            </a:r>
            <a:endParaRPr lang="it-IT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Infine, consentono di ‘tracciare uno storico’ in relazione al percorso del singolo studente ed alla</a:t>
            </a:r>
          </a:p>
          <a:p>
            <a:pPr algn="ctr"/>
            <a:r>
              <a:rPr lang="it-IT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specifica </a:t>
            </a: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materia.</a:t>
            </a:r>
            <a:endParaRPr lang="it-IT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53111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A90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716" y="-23390"/>
            <a:ext cx="9133284" cy="92333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ESITI</a:t>
            </a:r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it-IT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MONITORAGGIO</a:t>
            </a:r>
            <a:r>
              <a:rPr lang="it-IT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it-IT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0" y="908720"/>
            <a:ext cx="9144000" cy="3785652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Dalla lettura delle tabelle che riportano gli esiti delle prove parallele ,effettuate nella SCUOLA SECONDARIA del nostro Istituto ,si evince che:</a:t>
            </a:r>
          </a:p>
          <a:p>
            <a:r>
              <a:rPr lang="it-IT" sz="2400" b="1" dirty="0" smtClean="0"/>
              <a:t>Nelle classi prime ,in italiano :</a:t>
            </a:r>
          </a:p>
          <a:p>
            <a:r>
              <a:rPr lang="it-IT" sz="2400" b="1" dirty="0" smtClean="0"/>
              <a:t>Il 58% degli alunni ha avuto un risultato superiore al 6.</a:t>
            </a:r>
          </a:p>
          <a:p>
            <a:r>
              <a:rPr lang="it-IT" sz="2400" b="1" dirty="0" smtClean="0"/>
              <a:t>Il 19%inferiore al 6.</a:t>
            </a:r>
          </a:p>
          <a:p>
            <a:r>
              <a:rPr lang="it-IT" sz="2400" b="1" dirty="0" smtClean="0"/>
              <a:t>In matematica il 43%inferiore al 6 </a:t>
            </a:r>
          </a:p>
          <a:p>
            <a:r>
              <a:rPr lang="it-IT" sz="2400" b="1" dirty="0" smtClean="0"/>
              <a:t>(in una delle classi il 50% degli alunni ha avuto come risultato 4).</a:t>
            </a:r>
          </a:p>
          <a:p>
            <a:r>
              <a:rPr lang="it-IT" sz="2400" b="1" dirty="0" smtClean="0"/>
              <a:t>In inglese l’80% dei risultati è equamente distribuito tra le fasce 6-7-8-9-10.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xmlns="" val="37007414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ITALIANO</a:t>
            </a:r>
          </a:p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Confronto fra le classi</a:t>
            </a:r>
            <a:endParaRPr lang="it-IT" sz="2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2220291319"/>
              </p:ext>
            </p:extLst>
          </p:nvPr>
        </p:nvGraphicFramePr>
        <p:xfrm>
          <a:off x="395536" y="1556792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870505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ITALIANO</a:t>
            </a:r>
          </a:p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complessivi</a:t>
            </a:r>
            <a:endParaRPr lang="it-IT" sz="2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3521787598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569983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MATEMATICA</a:t>
            </a:r>
          </a:p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Confronto fra le classi</a:t>
            </a:r>
            <a:endParaRPr lang="it-IT" sz="2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4149102831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7214879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MATEMATICA</a:t>
            </a:r>
          </a:p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Risultati complessivi</a:t>
            </a:r>
            <a:endParaRPr lang="it-IT" sz="2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3696218223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4979701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50625"/>
            <a:ext cx="6696744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INGLESE</a:t>
            </a:r>
          </a:p>
          <a:p>
            <a:pPr algn="ctr"/>
            <a:r>
              <a:rPr lang="it-IT" sz="2000" b="1" cap="all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</a:rPr>
              <a:t>Confronto fra le classi</a:t>
            </a:r>
            <a:endParaRPr lang="it-IT" sz="2000" b="1" cap="all" dirty="0">
              <a:ln w="10541" cmpd="sng">
                <a:noFill/>
                <a:prstDash val="solid"/>
              </a:ln>
              <a:solidFill>
                <a:srgbClr val="00206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059832" y="6500349"/>
            <a:ext cx="31557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/>
              <a:t> ISTITUTO COMPRENSIVO MATTEOTTI - CIRILLO 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xmlns="" val="65851231"/>
              </p:ext>
            </p:extLst>
          </p:nvPr>
        </p:nvGraphicFramePr>
        <p:xfrm>
          <a:off x="395536" y="1340768"/>
          <a:ext cx="7224464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6335686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2080</TotalTime>
  <Words>553</Words>
  <Application>Microsoft Office PowerPoint</Application>
  <PresentationFormat>Presentazione su schermo (4:3)</PresentationFormat>
  <Paragraphs>119</Paragraphs>
  <Slides>25</Slides>
  <Notes>21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6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GRAZIE  PER LA COLLABORAZIONE FS.MARIA PUCA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maria gabriella colella</dc:creator>
  <cp:lastModifiedBy>utente</cp:lastModifiedBy>
  <cp:revision>371</cp:revision>
  <dcterms:created xsi:type="dcterms:W3CDTF">2016-11-23T15:24:18Z</dcterms:created>
  <dcterms:modified xsi:type="dcterms:W3CDTF">2018-02-23T09:02:09Z</dcterms:modified>
</cp:coreProperties>
</file>