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67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64" autoAdjust="0"/>
  </p:normalViewPr>
  <p:slideViewPr>
    <p:cSldViewPr>
      <p:cViewPr varScale="1">
        <p:scale>
          <a:sx n="67" d="100"/>
          <a:sy n="67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60C46-2FAA-463E-A1BD-D7128764C5ED}" type="datetimeFigureOut">
              <a:rPr lang="it-IT" smtClean="0"/>
              <a:t>25/10/2022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31808-EF7E-4DF9-B98A-A155DCECB8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91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1808-EF7E-4DF9-B98A-A155DCECB8D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437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E3A2F9BD-0141-45CE-A7F1-1054890DF5EB}" type="datetimeFigureOut">
              <a:rPr lang="it-IT" smtClean="0"/>
              <a:t>25/10/2022</a:t>
            </a:fld>
            <a:endParaRPr lang="it-I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25/10/2022</a:t>
            </a:fld>
            <a:endParaRPr lang="it-I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25/10/2022</a:t>
            </a:fld>
            <a:endParaRPr lang="it-I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25/10/2022</a:t>
            </a:fld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E3A2F9BD-0141-45CE-A7F1-1054890DF5EB}" type="datetimeFigureOut">
              <a:rPr lang="it-IT" smtClean="0"/>
              <a:t>25/10/2022</a:t>
            </a:fld>
            <a:endParaRPr lang="it-IT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25/10/2022</a:t>
            </a:fld>
            <a:endParaRPr lang="it-IT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25/10/2022</a:t>
            </a:fld>
            <a:endParaRPr lang="it-I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25/10/2022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25/10/2022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25/10/2022</a:t>
            </a:fld>
            <a:endParaRPr lang="it-IT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F9BD-0141-45CE-A7F1-1054890DF5EB}" type="datetimeFigureOut">
              <a:rPr lang="it-IT" smtClean="0"/>
              <a:t>25/10/2022</a:t>
            </a:fld>
            <a:endParaRPr lang="it-IT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8E9E1E-5189-4EF7-AE2B-1CC7E1474CE3}" type="slidenum">
              <a:rPr lang="it-IT" smtClean="0"/>
              <a:t>‹N›</a:t>
            </a:fld>
            <a:endParaRPr lang="it-IT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A2F9BD-0141-45CE-A7F1-1054890DF5EB}" type="datetimeFigureOut">
              <a:rPr lang="it-IT" smtClean="0"/>
              <a:t>25/10/2022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2400" dirty="0"/>
              <a:t>ANNO SCOLASTICO </a:t>
            </a:r>
            <a:endParaRPr lang="it-IT" sz="2400" dirty="0" smtClean="0"/>
          </a:p>
          <a:p>
            <a:r>
              <a:rPr lang="it-IT" sz="2400" dirty="0" smtClean="0"/>
              <a:t>2022 </a:t>
            </a:r>
            <a:r>
              <a:rPr lang="it-IT" sz="2400" dirty="0"/>
              <a:t>-</a:t>
            </a:r>
            <a:r>
              <a:rPr lang="it-IT" sz="2400" dirty="0" smtClean="0"/>
              <a:t>2023</a:t>
            </a:r>
            <a:endParaRPr lang="it-IT" sz="24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3768" y="1196752"/>
            <a:ext cx="3962400" cy="2133600"/>
          </a:xfrm>
          <a:ln w="762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it-IT" dirty="0"/>
              <a:t>QUESTIONARIO FORMAZIONE CLASSI   PRIME SCUOLA </a:t>
            </a:r>
            <a:r>
              <a:rPr lang="it-IT" dirty="0" smtClean="0"/>
              <a:t>SECONDARIA</a:t>
            </a:r>
            <a:br>
              <a:rPr lang="it-IT" dirty="0" smtClean="0"/>
            </a:br>
            <a:r>
              <a:rPr lang="it-IT" dirty="0" smtClean="0"/>
              <a:t>DI 1°GRADO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F.S.Maria</a:t>
            </a:r>
            <a:r>
              <a:rPr lang="it-IT" dirty="0" smtClean="0"/>
              <a:t> </a:t>
            </a:r>
            <a:r>
              <a:rPr lang="it-IT" dirty="0" err="1" smtClean="0"/>
              <a:t>Puca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707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31640" y="980728"/>
            <a:ext cx="5616624" cy="3539430"/>
          </a:xfrm>
          <a:prstGeom prst="rect">
            <a:avLst/>
          </a:prstGeom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800" dirty="0"/>
              <a:t>A</a:t>
            </a:r>
            <a:r>
              <a:rPr lang="it-IT" sz="2800" dirty="0" smtClean="0"/>
              <a:t>i docenti delle classi PRIME della scuola </a:t>
            </a:r>
            <a:r>
              <a:rPr lang="it-IT" sz="2800" dirty="0" smtClean="0"/>
              <a:t>SECONDARIA DI 1° GRADO dell'Istituto </a:t>
            </a:r>
            <a:r>
              <a:rPr lang="it-IT" sz="2800" dirty="0" smtClean="0"/>
              <a:t>Comprensivo Matteotti - Cirillo  è stato posto un questionario nel quale è stato chiesto di esprimere  giudizi  sulla  formazione delle classi</a:t>
            </a:r>
          </a:p>
          <a:p>
            <a:pPr algn="ctr"/>
            <a:r>
              <a:rPr lang="it-IT" sz="2800" b="1" dirty="0" smtClean="0"/>
              <a:t> al fine di  migliorarne l'organizzazio</a:t>
            </a:r>
            <a:r>
              <a:rPr lang="it-IT" sz="2800" dirty="0" smtClean="0"/>
              <a:t>ne.</a:t>
            </a:r>
            <a:endParaRPr lang="it-IT" sz="28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547664" y="5013176"/>
            <a:ext cx="31683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N.DI RISPOSTE:33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5175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911847"/>
              </p:ext>
            </p:extLst>
          </p:nvPr>
        </p:nvGraphicFramePr>
        <p:xfrm>
          <a:off x="395536" y="-131251"/>
          <a:ext cx="8064896" cy="704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4104456"/>
              </a:tblGrid>
              <a:tr h="621362">
                <a:tc>
                  <a:txBody>
                    <a:bodyPr/>
                    <a:lstStyle/>
                    <a:p>
                      <a:r>
                        <a:rPr lang="it-IT" dirty="0" smtClean="0"/>
                        <a:t>C'E' UN EQUILIBRIO NUMERICO TRA MASCHI E FEMMINE.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84,8% SI</a:t>
                      </a:r>
                    </a:p>
                    <a:p>
                      <a:r>
                        <a:rPr lang="it-IT" dirty="0" smtClean="0"/>
                        <a:t>15,2% NO</a:t>
                      </a:r>
                      <a:endParaRPr lang="it-IT" dirty="0"/>
                    </a:p>
                  </a:txBody>
                  <a:tcPr/>
                </a:tc>
              </a:tr>
              <a:tr h="877245">
                <a:tc>
                  <a:txBody>
                    <a:bodyPr/>
                    <a:lstStyle/>
                    <a:p>
                      <a:r>
                        <a:rPr lang="it-IT" dirty="0" smtClean="0"/>
                        <a:t>C'E' UN'EQUA DISTRIBUZIONE DI ALUNNI PORTATORI DI HANDICAP E SVANTAGGIO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90,9% SI</a:t>
                      </a:r>
                    </a:p>
                    <a:p>
                      <a:r>
                        <a:rPr lang="it-IT" dirty="0" smtClean="0"/>
                        <a:t>9,1 % NO</a:t>
                      </a:r>
                      <a:endParaRPr lang="it-IT" dirty="0"/>
                    </a:p>
                  </a:txBody>
                  <a:tcPr/>
                </a:tc>
              </a:tr>
              <a:tr h="877245">
                <a:tc>
                  <a:txBody>
                    <a:bodyPr/>
                    <a:lstStyle/>
                    <a:p>
                      <a:r>
                        <a:rPr lang="it-IT" dirty="0" smtClean="0"/>
                        <a:t>C'E' UN' EQUA DISTRIBUZIONE DI ALUNNI PROVENIENTI DA CETI SOCIALI DIVERSI.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84,8 %</a:t>
                      </a:r>
                    </a:p>
                    <a:p>
                      <a:r>
                        <a:rPr lang="it-IT" dirty="0" smtClean="0"/>
                        <a:t>15,2%</a:t>
                      </a:r>
                      <a:endParaRPr lang="it-IT" dirty="0"/>
                    </a:p>
                  </a:txBody>
                  <a:tcPr/>
                </a:tc>
              </a:tr>
              <a:tr h="887659">
                <a:tc>
                  <a:txBody>
                    <a:bodyPr/>
                    <a:lstStyle/>
                    <a:p>
                      <a:r>
                        <a:rPr lang="it-IT" dirty="0" smtClean="0"/>
                        <a:t>PER LA VERIFICA DEI LIVELLI DI PARTENZA SONO STATE SOMMINISTRATE PROVE DI INGRESSO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100%</a:t>
                      </a:r>
                      <a:endParaRPr lang="it-IT" dirty="0"/>
                    </a:p>
                  </a:txBody>
                  <a:tcPr/>
                </a:tc>
              </a:tr>
              <a:tr h="1153957">
                <a:tc>
                  <a:txBody>
                    <a:bodyPr/>
                    <a:lstStyle/>
                    <a:p>
                      <a:r>
                        <a:rPr lang="it-IT" dirty="0" smtClean="0"/>
                        <a:t>I LIVELLI DI COMPETENZA MOSTRATI DAGLI ALUNNI NELLA FASE INIZIALE SONO CONGRUENTI CON IL PROFILO IN USCITA DELL' ALUNNO.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68,8% IN PARTE</a:t>
                      </a:r>
                    </a:p>
                    <a:p>
                      <a:r>
                        <a:rPr lang="it-IT" dirty="0" smtClean="0"/>
                        <a:t>31,3% SI</a:t>
                      </a:r>
                      <a:endParaRPr lang="it-IT" dirty="0"/>
                    </a:p>
                  </a:txBody>
                  <a:tcPr/>
                </a:tc>
              </a:tr>
              <a:tr h="621362">
                <a:tc>
                  <a:txBody>
                    <a:bodyPr/>
                    <a:lstStyle/>
                    <a:p>
                      <a:r>
                        <a:rPr lang="it-IT" dirty="0" smtClean="0"/>
                        <a:t>LA CLASSE E' ETEROGENEA PER FASCE DI LIVELLO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66,7% SI</a:t>
                      </a:r>
                    </a:p>
                    <a:p>
                      <a:r>
                        <a:rPr lang="it-IT" dirty="0" smtClean="0"/>
                        <a:t>27,3 % IN PARTE</a:t>
                      </a:r>
                      <a:endParaRPr lang="it-IT" dirty="0"/>
                    </a:p>
                  </a:txBody>
                  <a:tcPr/>
                </a:tc>
              </a:tr>
              <a:tr h="621362">
                <a:tc>
                  <a:txBody>
                    <a:bodyPr/>
                    <a:lstStyle/>
                    <a:p>
                      <a:r>
                        <a:rPr lang="it-IT" dirty="0" smtClean="0"/>
                        <a:t>I CRITERI PER LA FORMAZIONE DELLE CLASSI SONO FUNZIONALI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69,7% SI</a:t>
                      </a:r>
                    </a:p>
                    <a:p>
                      <a:r>
                        <a:rPr lang="it-IT" dirty="0" smtClean="0"/>
                        <a:t>24,2% IN PARTE</a:t>
                      </a:r>
                      <a:endParaRPr lang="it-IT" dirty="0"/>
                    </a:p>
                  </a:txBody>
                  <a:tcPr/>
                </a:tc>
              </a:tr>
              <a:tr h="1140419">
                <a:tc>
                  <a:txBody>
                    <a:bodyPr/>
                    <a:lstStyle/>
                    <a:p>
                      <a:r>
                        <a:rPr lang="it-IT" b="1" dirty="0" smtClean="0"/>
                        <a:t>PROPOSTE MIGLIORATIVE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Ridurre le possibilità di preferenze che vengono date sulla scheda di iscrizione ai genitori.</a:t>
                      </a:r>
                    </a:p>
                    <a:p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112561"/>
      </p:ext>
    </p:extLst>
  </p:cSld>
  <p:clrMapOvr>
    <a:masterClrMapping/>
  </p:clrMapOvr>
</p:sld>
</file>

<file path=ppt/theme/theme1.xml><?xml version="1.0" encoding="utf-8"?>
<a:theme xmlns:a="http://schemas.openxmlformats.org/drawingml/2006/main" name="Composito">
  <a:themeElements>
    <a:clrScheme name="Composi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44</TotalTime>
  <Words>198</Words>
  <Application>Microsoft Office PowerPoint</Application>
  <PresentationFormat>Presentazione su schermo (4:3)</PresentationFormat>
  <Paragraphs>29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Composito</vt:lpstr>
      <vt:lpstr>QUESTIONARIO FORMAZIONE CLASSI   PRIME SCUOLA SECONDARIA DI 1°GRADO F.S.Maria Puca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QUESTIONARIO FORMAZIONE CLASSI   PRIME SCUOLA PRIMARIA</dc:title>
  <dc:creator>Giovanni</dc:creator>
  <cp:lastModifiedBy>Giovanni</cp:lastModifiedBy>
  <cp:revision>9</cp:revision>
  <dcterms:created xsi:type="dcterms:W3CDTF">2021-10-25T13:23:40Z</dcterms:created>
  <dcterms:modified xsi:type="dcterms:W3CDTF">2022-10-25T18:05:44Z</dcterms:modified>
</cp:coreProperties>
</file>