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2BB2F-DFD4-4B00-B0BB-F11A7E401F16}" type="datetimeFigureOut">
              <a:rPr lang="it-IT" smtClean="0"/>
              <a:t>19/10/2022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301-3716-4D95-98B6-D0D67D692F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756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2BB2F-DFD4-4B00-B0BB-F11A7E401F16}" type="datetimeFigureOut">
              <a:rPr lang="it-IT" smtClean="0"/>
              <a:t>19/10/2022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301-3716-4D95-98B6-D0D67D692F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2568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2BB2F-DFD4-4B00-B0BB-F11A7E401F16}" type="datetimeFigureOut">
              <a:rPr lang="it-IT" smtClean="0"/>
              <a:t>19/10/2022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301-3716-4D95-98B6-D0D67D692F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1912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2BB2F-DFD4-4B00-B0BB-F11A7E401F16}" type="datetimeFigureOut">
              <a:rPr lang="it-IT" smtClean="0"/>
              <a:t>19/10/2022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301-3716-4D95-98B6-D0D67D692F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3073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2BB2F-DFD4-4B00-B0BB-F11A7E401F16}" type="datetimeFigureOut">
              <a:rPr lang="it-IT" smtClean="0"/>
              <a:t>19/10/2022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301-3716-4D95-98B6-D0D67D692F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2940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2BB2F-DFD4-4B00-B0BB-F11A7E401F16}" type="datetimeFigureOut">
              <a:rPr lang="it-IT" smtClean="0"/>
              <a:t>19/10/2022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301-3716-4D95-98B6-D0D67D692F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86646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2BB2F-DFD4-4B00-B0BB-F11A7E401F16}" type="datetimeFigureOut">
              <a:rPr lang="it-IT" smtClean="0"/>
              <a:t>19/10/2022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301-3716-4D95-98B6-D0D67D692F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78765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2BB2F-DFD4-4B00-B0BB-F11A7E401F16}" type="datetimeFigureOut">
              <a:rPr lang="it-IT" smtClean="0"/>
              <a:t>19/10/2022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301-3716-4D95-98B6-D0D67D692F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9799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2BB2F-DFD4-4B00-B0BB-F11A7E401F16}" type="datetimeFigureOut">
              <a:rPr lang="it-IT" smtClean="0"/>
              <a:t>19/10/2022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301-3716-4D95-98B6-D0D67D692F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5140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2BB2F-DFD4-4B00-B0BB-F11A7E401F16}" type="datetimeFigureOut">
              <a:rPr lang="it-IT" smtClean="0"/>
              <a:t>19/10/2022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301-3716-4D95-98B6-D0D67D692F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87465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2BB2F-DFD4-4B00-B0BB-F11A7E401F16}" type="datetimeFigureOut">
              <a:rPr lang="it-IT" smtClean="0"/>
              <a:t>19/10/2022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301-3716-4D95-98B6-D0D67D692F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95450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62BB2F-DFD4-4B00-B0BB-F11A7E401F16}" type="datetimeFigureOut">
              <a:rPr lang="it-IT" smtClean="0"/>
              <a:t>19/10/2022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42D301-3716-4D95-98B6-D0D67D692F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3230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23528" y="116632"/>
            <a:ext cx="7632848" cy="864096"/>
          </a:xfrm>
        </p:spPr>
        <p:txBody>
          <a:bodyPr>
            <a:normAutofit/>
          </a:bodyPr>
          <a:lstStyle/>
          <a:p>
            <a:r>
              <a:rPr lang="it-IT" sz="2400" b="1" dirty="0" smtClean="0"/>
              <a:t>QUESTIONARIO RILEVAZIONE BISOGNI FORMATIVI DEI DOCENTI </a:t>
            </a:r>
            <a:r>
              <a:rPr lang="it-IT" sz="2400" b="1" dirty="0" err="1" smtClean="0"/>
              <a:t>a.s.</a:t>
            </a:r>
            <a:r>
              <a:rPr lang="it-IT" sz="2400" b="1" dirty="0" smtClean="0"/>
              <a:t> </a:t>
            </a:r>
            <a:r>
              <a:rPr lang="it-IT" sz="2400" b="1" dirty="0" smtClean="0"/>
              <a:t>2022/2023                </a:t>
            </a:r>
            <a:r>
              <a:rPr lang="it-IT" sz="2400" dirty="0" err="1" smtClean="0"/>
              <a:t>f.s.Maria</a:t>
            </a:r>
            <a:r>
              <a:rPr lang="it-IT" sz="2400" dirty="0" smtClean="0"/>
              <a:t> </a:t>
            </a:r>
            <a:r>
              <a:rPr lang="it-IT" sz="2400" dirty="0" err="1"/>
              <a:t>P</a:t>
            </a:r>
            <a:r>
              <a:rPr lang="it-IT" sz="2400" dirty="0" err="1" smtClean="0"/>
              <a:t>uca</a:t>
            </a:r>
            <a:endParaRPr lang="it-IT" sz="2400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7190176"/>
              </p:ext>
            </p:extLst>
          </p:nvPr>
        </p:nvGraphicFramePr>
        <p:xfrm>
          <a:off x="179512" y="1268761"/>
          <a:ext cx="8784976" cy="71965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2488"/>
                <a:gridCol w="4392488"/>
              </a:tblGrid>
              <a:tr h="406730">
                <a:tc>
                  <a:txBody>
                    <a:bodyPr/>
                    <a:lstStyle/>
                    <a:p>
                      <a:r>
                        <a:rPr lang="it-IT" dirty="0" smtClean="0"/>
                        <a:t>N.DOCENTI</a:t>
                      </a:r>
                      <a:r>
                        <a:rPr lang="it-IT" baseline="0" dirty="0" smtClean="0"/>
                        <a:t> </a:t>
                      </a:r>
                      <a:r>
                        <a:rPr lang="it-IT" baseline="0" dirty="0" smtClean="0"/>
                        <a:t>:78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 </a:t>
                      </a:r>
                      <a:endParaRPr lang="it-IT" dirty="0"/>
                    </a:p>
                  </a:txBody>
                  <a:tcPr/>
                </a:tc>
              </a:tr>
              <a:tr h="3836783"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Indica in quale area ritieni potrebbe essere più proficua una futura attività di formazione in servizio?</a:t>
                      </a:r>
                    </a:p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Quale </a:t>
                      </a:r>
                      <a:r>
                        <a:rPr lang="it-IT" dirty="0" smtClean="0"/>
                        <a:t>tipologia di corso tra i seguenti ritieni necessaria per il tuo sviluppo professionale, per la ricaduta nella didattica e il miglioramento degli esiti degli alunni e nelle prove standardizzate?</a:t>
                      </a:r>
                      <a:endParaRPr lang="it-IT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 smtClean="0"/>
                        <a:t>28,9 %</a:t>
                      </a:r>
                      <a:r>
                        <a:rPr lang="it-IT" b="1" baseline="0" dirty="0" smtClean="0"/>
                        <a:t> </a:t>
                      </a:r>
                      <a:r>
                        <a:rPr lang="it-IT" b="1" dirty="0" smtClean="0"/>
                        <a:t>AREA DELLA METODOLOGIA E DIDATTICA</a:t>
                      </a:r>
                    </a:p>
                    <a:p>
                      <a:r>
                        <a:rPr lang="it-IT" b="1" dirty="0" smtClean="0"/>
                        <a:t>25% AREA</a:t>
                      </a:r>
                      <a:r>
                        <a:rPr lang="it-IT" b="1" baseline="0" dirty="0" smtClean="0"/>
                        <a:t> INFORMATICA E TIC</a:t>
                      </a:r>
                      <a:endParaRPr lang="it-IT" b="1" dirty="0" smtClean="0"/>
                    </a:p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27,6%Metodologie </a:t>
                      </a:r>
                      <a:r>
                        <a:rPr lang="it-IT" dirty="0" smtClean="0"/>
                        <a:t>Didattiche innovative e utilizzo delle Nuove </a:t>
                      </a:r>
                      <a:r>
                        <a:rPr lang="it-IT" dirty="0" err="1" smtClean="0"/>
                        <a:t>Tecnologie:WEB</a:t>
                      </a:r>
                      <a:r>
                        <a:rPr lang="it-IT" dirty="0" smtClean="0"/>
                        <a:t> </a:t>
                      </a:r>
                      <a:r>
                        <a:rPr lang="it-IT" dirty="0" smtClean="0"/>
                        <a:t>APPS</a:t>
                      </a:r>
                      <a:endParaRPr lang="it-IT" dirty="0" smtClean="0"/>
                    </a:p>
                    <a:p>
                      <a:r>
                        <a:rPr lang="it-IT" dirty="0" smtClean="0"/>
                        <a:t>15,8%</a:t>
                      </a:r>
                      <a:r>
                        <a:rPr lang="it-IT" baseline="0" dirty="0" smtClean="0"/>
                        <a:t> </a:t>
                      </a:r>
                      <a:r>
                        <a:rPr lang="it-IT" dirty="0" smtClean="0"/>
                        <a:t>Approfondimenti pedagogici e problematiche educative</a:t>
                      </a:r>
                    </a:p>
                    <a:p>
                      <a:r>
                        <a:rPr lang="it-IT" dirty="0" smtClean="0"/>
                        <a:t>3,9% </a:t>
                      </a:r>
                      <a:r>
                        <a:rPr lang="it-IT" dirty="0" smtClean="0"/>
                        <a:t>integrazione ed inclusione</a:t>
                      </a:r>
                    </a:p>
                    <a:p>
                      <a:r>
                        <a:rPr lang="it-IT" dirty="0" smtClean="0"/>
                        <a:t>14,5% </a:t>
                      </a:r>
                      <a:r>
                        <a:rPr lang="it-IT" dirty="0" smtClean="0"/>
                        <a:t>Competenze digitali e nuovi ambienti per l'apprendimento</a:t>
                      </a:r>
                    </a:p>
                    <a:p>
                      <a:r>
                        <a:rPr lang="it-IT" dirty="0" smtClean="0"/>
                        <a:t>17,1, %Disturbi </a:t>
                      </a:r>
                      <a:r>
                        <a:rPr lang="it-IT" dirty="0" smtClean="0"/>
                        <a:t>dell’apprendimento</a:t>
                      </a:r>
                    </a:p>
                    <a:p>
                      <a:r>
                        <a:rPr lang="it-IT" dirty="0" smtClean="0"/>
                        <a:t>2,6%aggiornamento </a:t>
                      </a:r>
                      <a:r>
                        <a:rPr lang="it-IT" dirty="0" smtClean="0"/>
                        <a:t>disciplinare</a:t>
                      </a:r>
                    </a:p>
                    <a:p>
                      <a:r>
                        <a:rPr lang="it-IT" dirty="0" smtClean="0"/>
                        <a:t>9,,2%strategie </a:t>
                      </a:r>
                      <a:r>
                        <a:rPr lang="it-IT" dirty="0" smtClean="0"/>
                        <a:t>di recupero</a:t>
                      </a:r>
                      <a:endParaRPr lang="it-IT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9215">
                <a:tc>
                  <a:txBody>
                    <a:bodyPr/>
                    <a:lstStyle/>
                    <a:p>
                      <a:r>
                        <a:rPr lang="it-IT" dirty="0" smtClean="0"/>
                        <a:t>Quale impostazione pensi debba avere un eventuale corso di aggiornamento / formazione relativo agli ambiti appena selezionati?</a:t>
                      </a:r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74,4</a:t>
                      </a:r>
                      <a:r>
                        <a:rPr lang="it-IT" dirty="0" smtClean="0"/>
                        <a:t>% in modalità </a:t>
                      </a:r>
                      <a:r>
                        <a:rPr lang="it-IT" dirty="0" smtClean="0"/>
                        <a:t>online con orario distribuito in più settimane</a:t>
                      </a:r>
                      <a:endParaRPr lang="it-IT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802311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148</Words>
  <Application>Microsoft Office PowerPoint</Application>
  <PresentationFormat>Presentazione su schermo (4:3)</PresentationFormat>
  <Paragraphs>22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QUESTIONARIO RILEVAZIONE BISOGNI FORMATIVI DEI DOCENTI a.s. 2022/2023                f.s.Maria Puca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QUESTIONARIO RILEVAZIONE BISOGNI FORMATIVI DEI DOCENTI a.s. 2021/2022</dc:title>
  <dc:creator>Giovanni</dc:creator>
  <cp:lastModifiedBy>Giovanni</cp:lastModifiedBy>
  <cp:revision>5</cp:revision>
  <dcterms:created xsi:type="dcterms:W3CDTF">2021-10-27T18:31:24Z</dcterms:created>
  <dcterms:modified xsi:type="dcterms:W3CDTF">2022-10-19T19:57:03Z</dcterms:modified>
</cp:coreProperties>
</file>