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charts/chart39.xml" ContentType="application/vnd.openxmlformats-officedocument.drawingml.chart+xml"/>
  <Override PartName="/ppt/charts/chart57.xml" ContentType="application/vnd.openxmlformats-officedocument.drawingml.char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charts/chart28.xml" ContentType="application/vnd.openxmlformats-officedocument.drawingml.chart+xml"/>
  <Override PartName="/ppt/charts/chart46.xml" ContentType="application/vnd.openxmlformats-officedocument.drawingml.char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35.xml" ContentType="application/vnd.openxmlformats-officedocument.drawingml.chart+xml"/>
  <Override PartName="/ppt/charts/chart53.xml" ContentType="application/vnd.openxmlformats-officedocument.drawingml.chart+xml"/>
  <Override PartName="/ppt/charts/chart64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charts/chart42.xml" ContentType="application/vnd.openxmlformats-officedocument.drawingml.chart+xml"/>
  <Override PartName="/ppt/charts/chart60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31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chart29.xml" ContentType="application/vnd.openxmlformats-officedocument.drawingml.chart+xml"/>
  <Override PartName="/ppt/charts/chart58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charts/chart18.xml" ContentType="application/vnd.openxmlformats-officedocument.drawingml.chart+xml"/>
  <Override PartName="/ppt/charts/chart27.xml" ContentType="application/vnd.openxmlformats-officedocument.drawingml.chart+xml"/>
  <Override PartName="/ppt/charts/chart36.xml" ContentType="application/vnd.openxmlformats-officedocument.drawingml.chart+xml"/>
  <Override PartName="/ppt/charts/chart38.xml" ContentType="application/vnd.openxmlformats-officedocument.drawingml.chart+xml"/>
  <Override PartName="/ppt/charts/chart47.xml" ContentType="application/vnd.openxmlformats-officedocument.drawingml.chart+xml"/>
  <Override PartName="/ppt/charts/chart56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charts/chart34.xml" ContentType="application/vnd.openxmlformats-officedocument.drawingml.chart+xml"/>
  <Override PartName="/ppt/charts/chart45.xml" ContentType="application/vnd.openxmlformats-officedocument.drawingml.chart+xml"/>
  <Override PartName="/ppt/charts/chart54.xml" ContentType="application/vnd.openxmlformats-officedocument.drawingml.chart+xml"/>
  <Override PartName="/ppt/charts/chart63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ppt/charts/chart32.xml" ContentType="application/vnd.openxmlformats-officedocument.drawingml.chart+xml"/>
  <Override PartName="/ppt/charts/chart43.xml" ContentType="application/vnd.openxmlformats-officedocument.drawingml.chart+xml"/>
  <Override PartName="/ppt/charts/chart52.xml" ContentType="application/vnd.openxmlformats-officedocument.drawingml.chart+xml"/>
  <Override PartName="/ppt/charts/chart61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hart30.xml" ContentType="application/vnd.openxmlformats-officedocument.drawingml.chart+xml"/>
  <Override PartName="/ppt/charts/chart41.xml" ContentType="application/vnd.openxmlformats-officedocument.drawingml.chart+xml"/>
  <Override PartName="/ppt/charts/chart50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charts/chart59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charts/chart48.xml" ContentType="application/vnd.openxmlformats-officedocument.drawingml.char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charts/chart37.xml" ContentType="application/vnd.openxmlformats-officedocument.drawingml.chart+xml"/>
  <Override PartName="/ppt/charts/chart55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charts/chart26.xml" ContentType="application/vnd.openxmlformats-officedocument.drawingml.chart+xml"/>
  <Override PartName="/ppt/charts/chart44.xml" ContentType="application/vnd.openxmlformats-officedocument.drawingml.char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charts/chart15.xml" ContentType="application/vnd.openxmlformats-officedocument.drawingml.chart+xml"/>
  <Override PartName="/ppt/charts/chart33.xml" ContentType="application/vnd.openxmlformats-officedocument.drawingml.chart+xml"/>
  <Override PartName="/ppt/charts/chart51.xml" ContentType="application/vnd.openxmlformats-officedocument.drawingml.chart+xml"/>
  <Override PartName="/ppt/charts/chart62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40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charts/chart49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3"/>
  </p:notesMasterIdLst>
  <p:sldIdLst>
    <p:sldId id="258" r:id="rId2"/>
    <p:sldId id="259" r:id="rId3"/>
    <p:sldId id="256" r:id="rId4"/>
    <p:sldId id="261" r:id="rId5"/>
    <p:sldId id="262" r:id="rId6"/>
    <p:sldId id="305" r:id="rId7"/>
    <p:sldId id="306" r:id="rId8"/>
    <p:sldId id="271" r:id="rId9"/>
    <p:sldId id="289" r:id="rId10"/>
    <p:sldId id="290" r:id="rId11"/>
    <p:sldId id="263" r:id="rId12"/>
    <p:sldId id="291" r:id="rId13"/>
    <p:sldId id="292" r:id="rId14"/>
    <p:sldId id="264" r:id="rId15"/>
    <p:sldId id="294" r:id="rId16"/>
    <p:sldId id="293" r:id="rId17"/>
    <p:sldId id="265" r:id="rId18"/>
    <p:sldId id="295" r:id="rId19"/>
    <p:sldId id="296" r:id="rId20"/>
    <p:sldId id="266" r:id="rId21"/>
    <p:sldId id="297" r:id="rId22"/>
    <p:sldId id="298" r:id="rId23"/>
    <p:sldId id="267" r:id="rId24"/>
    <p:sldId id="299" r:id="rId25"/>
    <p:sldId id="300" r:id="rId26"/>
    <p:sldId id="268" r:id="rId27"/>
    <p:sldId id="301" r:id="rId28"/>
    <p:sldId id="302" r:id="rId29"/>
    <p:sldId id="269" r:id="rId30"/>
    <p:sldId id="303" r:id="rId31"/>
    <p:sldId id="304" r:id="rId32"/>
    <p:sldId id="270" r:id="rId33"/>
    <p:sldId id="307" r:id="rId34"/>
    <p:sldId id="280" r:id="rId35"/>
    <p:sldId id="281" r:id="rId36"/>
    <p:sldId id="282" r:id="rId37"/>
    <p:sldId id="274" r:id="rId38"/>
    <p:sldId id="284" r:id="rId39"/>
    <p:sldId id="285" r:id="rId40"/>
    <p:sldId id="286" r:id="rId41"/>
    <p:sldId id="278" r:id="rId42"/>
    <p:sldId id="279" r:id="rId43"/>
    <p:sldId id="308" r:id="rId44"/>
    <p:sldId id="260" r:id="rId45"/>
    <p:sldId id="272" r:id="rId46"/>
    <p:sldId id="273" r:id="rId47"/>
    <p:sldId id="283" r:id="rId48"/>
    <p:sldId id="275" r:id="rId49"/>
    <p:sldId id="276" r:id="rId50"/>
    <p:sldId id="277" r:id="rId51"/>
    <p:sldId id="287" r:id="rId5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314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2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3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4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7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8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2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3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4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5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6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7.xlsx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8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9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0.xlsx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1.xlsx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2.xlsx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3.xlsx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4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32</c:v>
                </c:pt>
                <c:pt idx="2">
                  <c:v>103</c:v>
                </c:pt>
                <c:pt idx="3">
                  <c:v>61</c:v>
                </c:pt>
              </c:numCache>
            </c:numRef>
          </c:val>
        </c:ser>
        <c:dLbls/>
        <c:firstSliceAng val="0"/>
      </c:pieChart>
    </c:plotArea>
    <c:legend>
      <c:legendPos val="r"/>
      <c:layout>
        <c:manualLayout>
          <c:xMode val="edge"/>
          <c:yMode val="edge"/>
          <c:x val="0.84053663208533469"/>
          <c:y val="0.23813668868099216"/>
          <c:w val="0.14832130663332824"/>
          <c:h val="0.48789200342118483"/>
        </c:manualLayout>
      </c:layout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34</c:v>
                </c:pt>
                <c:pt idx="2">
                  <c:v>118</c:v>
                </c:pt>
                <c:pt idx="3">
                  <c:v>50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4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Foglio1!$B$2:$B$12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00B0F0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Foglio1!$C$2:$C$12</c:f>
              <c:numCache>
                <c:formatCode>General</c:formatCode>
                <c:ptCount val="11"/>
                <c:pt idx="0">
                  <c:v>0</c:v>
                </c:pt>
                <c:pt idx="1">
                  <c:v>11</c:v>
                </c:pt>
                <c:pt idx="2">
                  <c:v>6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  <c:pt idx="6">
                  <c:v>4</c:v>
                </c:pt>
                <c:pt idx="7">
                  <c:v>2</c:v>
                </c:pt>
                <c:pt idx="8">
                  <c:v>5</c:v>
                </c:pt>
                <c:pt idx="9">
                  <c:v>4</c:v>
                </c:pt>
                <c:pt idx="10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Lbls>
            <c:showVal val="1"/>
            <c:separator>
</c:separator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Foglio1!$D$2:$D$12</c:f>
              <c:numCache>
                <c:formatCode>General</c:formatCode>
                <c:ptCount val="11"/>
                <c:pt idx="0">
                  <c:v>27</c:v>
                </c:pt>
                <c:pt idx="1">
                  <c:v>9</c:v>
                </c:pt>
                <c:pt idx="2">
                  <c:v>12</c:v>
                </c:pt>
                <c:pt idx="3">
                  <c:v>5</c:v>
                </c:pt>
                <c:pt idx="4">
                  <c:v>12</c:v>
                </c:pt>
                <c:pt idx="5">
                  <c:v>16</c:v>
                </c:pt>
                <c:pt idx="6">
                  <c:v>6</c:v>
                </c:pt>
                <c:pt idx="7">
                  <c:v>11</c:v>
                </c:pt>
                <c:pt idx="8">
                  <c:v>15</c:v>
                </c:pt>
                <c:pt idx="9">
                  <c:v>3</c:v>
                </c:pt>
                <c:pt idx="10">
                  <c:v>2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3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Foglio1!$E$2:$E$12</c:f>
              <c:numCache>
                <c:formatCode>General</c:formatCode>
                <c:ptCount val="11"/>
                <c:pt idx="0">
                  <c:v>1</c:v>
                </c:pt>
                <c:pt idx="1">
                  <c:v>6</c:v>
                </c:pt>
                <c:pt idx="2">
                  <c:v>2</c:v>
                </c:pt>
                <c:pt idx="3">
                  <c:v>10</c:v>
                </c:pt>
                <c:pt idx="4">
                  <c:v>10</c:v>
                </c:pt>
                <c:pt idx="5">
                  <c:v>2</c:v>
                </c:pt>
                <c:pt idx="6">
                  <c:v>4</c:v>
                </c:pt>
                <c:pt idx="7">
                  <c:v>4</c:v>
                </c:pt>
                <c:pt idx="8">
                  <c:v>1</c:v>
                </c:pt>
                <c:pt idx="9">
                  <c:v>3</c:v>
                </c:pt>
                <c:pt idx="10">
                  <c:v>7</c:v>
                </c:pt>
              </c:numCache>
            </c:numRef>
          </c:val>
        </c:ser>
        <c:dLbls/>
        <c:axId val="139987968"/>
        <c:axId val="139997952"/>
      </c:barChart>
      <c:catAx>
        <c:axId val="139987968"/>
        <c:scaling>
          <c:orientation val="minMax"/>
        </c:scaling>
        <c:axPos val="b"/>
        <c:tickLblPos val="nextTo"/>
        <c:crossAx val="139997952"/>
        <c:crosses val="autoZero"/>
        <c:auto val="1"/>
        <c:lblAlgn val="ctr"/>
        <c:lblOffset val="100"/>
      </c:catAx>
      <c:valAx>
        <c:axId val="139997952"/>
        <c:scaling>
          <c:orientation val="minMax"/>
        </c:scaling>
        <c:axPos val="l"/>
        <c:majorGridlines/>
        <c:numFmt formatCode="General" sourceLinked="1"/>
        <c:tickLblPos val="nextTo"/>
        <c:crossAx val="139987968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4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Foglio1!$B$2:$B$12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00B0F0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Foglio1!$C$2:$C$12</c:f>
              <c:numCache>
                <c:formatCode>General</c:formatCode>
                <c:ptCount val="11"/>
                <c:pt idx="0">
                  <c:v>1</c:v>
                </c:pt>
                <c:pt idx="1">
                  <c:v>12</c:v>
                </c:pt>
                <c:pt idx="2">
                  <c:v>8</c:v>
                </c:pt>
                <c:pt idx="3">
                  <c:v>1</c:v>
                </c:pt>
                <c:pt idx="4">
                  <c:v>4</c:v>
                </c:pt>
                <c:pt idx="5">
                  <c:v>0</c:v>
                </c:pt>
                <c:pt idx="6">
                  <c:v>8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  <c:pt idx="10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Lbls>
            <c:showVal val="1"/>
            <c:separator>
</c:separator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Foglio1!$D$2:$D$12</c:f>
              <c:numCache>
                <c:formatCode>General</c:formatCode>
                <c:ptCount val="11"/>
                <c:pt idx="0">
                  <c:v>26</c:v>
                </c:pt>
                <c:pt idx="1">
                  <c:v>9</c:v>
                </c:pt>
                <c:pt idx="2">
                  <c:v>10</c:v>
                </c:pt>
                <c:pt idx="3">
                  <c:v>5</c:v>
                </c:pt>
                <c:pt idx="4">
                  <c:v>13</c:v>
                </c:pt>
                <c:pt idx="5">
                  <c:v>16</c:v>
                </c:pt>
                <c:pt idx="6">
                  <c:v>4</c:v>
                </c:pt>
                <c:pt idx="7">
                  <c:v>11</c:v>
                </c:pt>
                <c:pt idx="8">
                  <c:v>14</c:v>
                </c:pt>
                <c:pt idx="9">
                  <c:v>3</c:v>
                </c:pt>
                <c:pt idx="10">
                  <c:v>7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3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Foglio1!$E$2:$E$12</c:f>
              <c:numCache>
                <c:formatCode>General</c:formatCode>
                <c:ptCount val="11"/>
                <c:pt idx="0">
                  <c:v>1</c:v>
                </c:pt>
                <c:pt idx="1">
                  <c:v>5</c:v>
                </c:pt>
                <c:pt idx="2">
                  <c:v>2</c:v>
                </c:pt>
                <c:pt idx="3">
                  <c:v>10</c:v>
                </c:pt>
                <c:pt idx="4">
                  <c:v>6</c:v>
                </c:pt>
                <c:pt idx="5">
                  <c:v>2</c:v>
                </c:pt>
                <c:pt idx="6">
                  <c:v>2</c:v>
                </c:pt>
                <c:pt idx="7">
                  <c:v>4</c:v>
                </c:pt>
                <c:pt idx="8">
                  <c:v>0</c:v>
                </c:pt>
                <c:pt idx="9">
                  <c:v>3</c:v>
                </c:pt>
                <c:pt idx="10">
                  <c:v>3</c:v>
                </c:pt>
              </c:numCache>
            </c:numRef>
          </c:val>
        </c:ser>
        <c:dLbls/>
        <c:axId val="140047104"/>
        <c:axId val="140048640"/>
      </c:barChart>
      <c:catAx>
        <c:axId val="140047104"/>
        <c:scaling>
          <c:orientation val="minMax"/>
        </c:scaling>
        <c:axPos val="b"/>
        <c:tickLblPos val="nextTo"/>
        <c:crossAx val="140048640"/>
        <c:crosses val="autoZero"/>
        <c:auto val="1"/>
        <c:lblAlgn val="ctr"/>
        <c:lblOffset val="100"/>
      </c:catAx>
      <c:valAx>
        <c:axId val="140048640"/>
        <c:scaling>
          <c:orientation val="minMax"/>
        </c:scaling>
        <c:axPos val="l"/>
        <c:majorGridlines/>
        <c:numFmt formatCode="General" sourceLinked="1"/>
        <c:tickLblPos val="nextTo"/>
        <c:crossAx val="140047104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</c:v>
                </c:pt>
                <c:pt idx="1">
                  <c:v>40</c:v>
                </c:pt>
                <c:pt idx="2">
                  <c:v>122</c:v>
                </c:pt>
                <c:pt idx="3">
                  <c:v>37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40</c:v>
                </c:pt>
                <c:pt idx="2">
                  <c:v>117</c:v>
                </c:pt>
                <c:pt idx="3">
                  <c:v>44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4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Foglio1!$B$2:$B$12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5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00B0F0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Foglio1!$C$2:$C$12</c:f>
              <c:numCache>
                <c:formatCode>General</c:formatCode>
                <c:ptCount val="11"/>
                <c:pt idx="0">
                  <c:v>9</c:v>
                </c:pt>
                <c:pt idx="1">
                  <c:v>5</c:v>
                </c:pt>
                <c:pt idx="2">
                  <c:v>1</c:v>
                </c:pt>
                <c:pt idx="3">
                  <c:v>3</c:v>
                </c:pt>
                <c:pt idx="4">
                  <c:v>4</c:v>
                </c:pt>
                <c:pt idx="5">
                  <c:v>0</c:v>
                </c:pt>
                <c:pt idx="6">
                  <c:v>7</c:v>
                </c:pt>
                <c:pt idx="7">
                  <c:v>3</c:v>
                </c:pt>
                <c:pt idx="8">
                  <c:v>4</c:v>
                </c:pt>
                <c:pt idx="9">
                  <c:v>4</c:v>
                </c:pt>
                <c:pt idx="10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Lbls>
            <c:showVal val="1"/>
            <c:separator>
</c:separator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Foglio1!$D$2:$D$12</c:f>
              <c:numCache>
                <c:formatCode>General</c:formatCode>
                <c:ptCount val="11"/>
                <c:pt idx="0">
                  <c:v>16</c:v>
                </c:pt>
                <c:pt idx="1">
                  <c:v>13</c:v>
                </c:pt>
                <c:pt idx="2">
                  <c:v>18</c:v>
                </c:pt>
                <c:pt idx="3">
                  <c:v>13</c:v>
                </c:pt>
                <c:pt idx="4">
                  <c:v>13</c:v>
                </c:pt>
                <c:pt idx="5">
                  <c:v>16</c:v>
                </c:pt>
                <c:pt idx="6">
                  <c:v>3</c:v>
                </c:pt>
                <c:pt idx="7">
                  <c:v>10</c:v>
                </c:pt>
                <c:pt idx="8">
                  <c:v>10</c:v>
                </c:pt>
                <c:pt idx="9">
                  <c:v>3</c:v>
                </c:pt>
                <c:pt idx="10">
                  <c:v>7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3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Foglio1!$E$2:$E$12</c:f>
              <c:numCache>
                <c:formatCode>General</c:formatCode>
                <c:ptCount val="11"/>
                <c:pt idx="0">
                  <c:v>3</c:v>
                </c:pt>
                <c:pt idx="1">
                  <c:v>8</c:v>
                </c:pt>
                <c:pt idx="2">
                  <c:v>2</c:v>
                </c:pt>
                <c:pt idx="3">
                  <c:v>0</c:v>
                </c:pt>
                <c:pt idx="4">
                  <c:v>6</c:v>
                </c:pt>
                <c:pt idx="5">
                  <c:v>2</c:v>
                </c:pt>
                <c:pt idx="6">
                  <c:v>4</c:v>
                </c:pt>
                <c:pt idx="7">
                  <c:v>4</c:v>
                </c:pt>
                <c:pt idx="8">
                  <c:v>2</c:v>
                </c:pt>
                <c:pt idx="9">
                  <c:v>3</c:v>
                </c:pt>
                <c:pt idx="10">
                  <c:v>3</c:v>
                </c:pt>
              </c:numCache>
            </c:numRef>
          </c:val>
        </c:ser>
        <c:dLbls/>
        <c:axId val="152041728"/>
        <c:axId val="140124160"/>
      </c:barChart>
      <c:catAx>
        <c:axId val="152041728"/>
        <c:scaling>
          <c:orientation val="minMax"/>
        </c:scaling>
        <c:axPos val="b"/>
        <c:tickLblPos val="nextTo"/>
        <c:crossAx val="140124160"/>
        <c:crosses val="autoZero"/>
        <c:auto val="1"/>
        <c:lblAlgn val="ctr"/>
        <c:lblOffset val="100"/>
      </c:catAx>
      <c:valAx>
        <c:axId val="140124160"/>
        <c:scaling>
          <c:orientation val="minMax"/>
        </c:scaling>
        <c:axPos val="l"/>
        <c:majorGridlines/>
        <c:numFmt formatCode="General" sourceLinked="1"/>
        <c:tickLblPos val="nextTo"/>
        <c:crossAx val="152041728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4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Foglio1!$B$2:$B$12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2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00B0F0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Foglio1!$C$2:$C$12</c:f>
              <c:numCache>
                <c:formatCode>General</c:formatCode>
                <c:ptCount val="11"/>
                <c:pt idx="0">
                  <c:v>0</c:v>
                </c:pt>
                <c:pt idx="1">
                  <c:v>9</c:v>
                </c:pt>
                <c:pt idx="2">
                  <c:v>4</c:v>
                </c:pt>
                <c:pt idx="3">
                  <c:v>3</c:v>
                </c:pt>
                <c:pt idx="4">
                  <c:v>4</c:v>
                </c:pt>
                <c:pt idx="5">
                  <c:v>0</c:v>
                </c:pt>
                <c:pt idx="6">
                  <c:v>8</c:v>
                </c:pt>
                <c:pt idx="7">
                  <c:v>3</c:v>
                </c:pt>
                <c:pt idx="8">
                  <c:v>4</c:v>
                </c:pt>
                <c:pt idx="9">
                  <c:v>5</c:v>
                </c:pt>
                <c:pt idx="10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Lbls>
            <c:showVal val="1"/>
            <c:separator>
</c:separator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Foglio1!$D$2:$D$12</c:f>
              <c:numCache>
                <c:formatCode>General</c:formatCode>
                <c:ptCount val="11"/>
                <c:pt idx="0">
                  <c:v>27</c:v>
                </c:pt>
                <c:pt idx="1">
                  <c:v>8</c:v>
                </c:pt>
                <c:pt idx="2">
                  <c:v>15</c:v>
                </c:pt>
                <c:pt idx="3">
                  <c:v>9</c:v>
                </c:pt>
                <c:pt idx="4">
                  <c:v>14</c:v>
                </c:pt>
                <c:pt idx="5">
                  <c:v>16</c:v>
                </c:pt>
                <c:pt idx="6">
                  <c:v>3</c:v>
                </c:pt>
                <c:pt idx="7">
                  <c:v>10</c:v>
                </c:pt>
                <c:pt idx="8">
                  <c:v>9</c:v>
                </c:pt>
                <c:pt idx="9">
                  <c:v>2</c:v>
                </c:pt>
                <c:pt idx="10">
                  <c:v>4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3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Foglio1!$E$2:$E$12</c:f>
              <c:numCache>
                <c:formatCode>General</c:formatCode>
                <c:ptCount val="11"/>
                <c:pt idx="0">
                  <c:v>1</c:v>
                </c:pt>
                <c:pt idx="1">
                  <c:v>9</c:v>
                </c:pt>
                <c:pt idx="2">
                  <c:v>2</c:v>
                </c:pt>
                <c:pt idx="3">
                  <c:v>4</c:v>
                </c:pt>
                <c:pt idx="4">
                  <c:v>5</c:v>
                </c:pt>
                <c:pt idx="5">
                  <c:v>2</c:v>
                </c:pt>
                <c:pt idx="6">
                  <c:v>3</c:v>
                </c:pt>
                <c:pt idx="7">
                  <c:v>4</c:v>
                </c:pt>
                <c:pt idx="8">
                  <c:v>6</c:v>
                </c:pt>
                <c:pt idx="9">
                  <c:v>3</c:v>
                </c:pt>
                <c:pt idx="10">
                  <c:v>5</c:v>
                </c:pt>
              </c:numCache>
            </c:numRef>
          </c:val>
        </c:ser>
        <c:dLbls/>
        <c:axId val="140164480"/>
        <c:axId val="140174464"/>
      </c:barChart>
      <c:catAx>
        <c:axId val="140164480"/>
        <c:scaling>
          <c:orientation val="minMax"/>
        </c:scaling>
        <c:axPos val="b"/>
        <c:tickLblPos val="nextTo"/>
        <c:crossAx val="140174464"/>
        <c:crosses val="autoZero"/>
        <c:auto val="1"/>
        <c:lblAlgn val="ctr"/>
        <c:lblOffset val="100"/>
      </c:catAx>
      <c:valAx>
        <c:axId val="140174464"/>
        <c:scaling>
          <c:orientation val="minMax"/>
        </c:scaling>
        <c:axPos val="l"/>
        <c:majorGridlines/>
        <c:numFmt formatCode="General" sourceLinked="1"/>
        <c:tickLblPos val="nextTo"/>
        <c:crossAx val="140164480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1"/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20</c:v>
                </c:pt>
                <c:pt idx="2">
                  <c:v>39</c:v>
                </c:pt>
                <c:pt idx="3">
                  <c:v>16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17</c:v>
                </c:pt>
                <c:pt idx="2">
                  <c:v>49</c:v>
                </c:pt>
                <c:pt idx="3">
                  <c:v>9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4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Foglio1!$B$2:$B$12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00B0F0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Foglio1!$C$2:$C$12</c:f>
              <c:numCache>
                <c:formatCode>General</c:formatCode>
                <c:ptCount val="11"/>
                <c:pt idx="0">
                  <c:v>0</c:v>
                </c:pt>
                <c:pt idx="1">
                  <c:v>9</c:v>
                </c:pt>
                <c:pt idx="2">
                  <c:v>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4</c:v>
                </c:pt>
                <c:pt idx="9">
                  <c:v>5</c:v>
                </c:pt>
                <c:pt idx="10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Lbls>
            <c:showVal val="1"/>
            <c:separator>
</c:separator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Foglio1!$D$2:$D$12</c:f>
              <c:numCache>
                <c:formatCode>General</c:formatCode>
                <c:ptCount val="11"/>
                <c:pt idx="0">
                  <c:v>0</c:v>
                </c:pt>
                <c:pt idx="1">
                  <c:v>8</c:v>
                </c:pt>
                <c:pt idx="2">
                  <c:v>17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14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3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Foglio1!$E$2:$E$12</c:f>
              <c:numCache>
                <c:formatCode>General</c:formatCode>
                <c:ptCount val="11"/>
                <c:pt idx="0">
                  <c:v>0</c:v>
                </c:pt>
                <c:pt idx="1">
                  <c:v>9</c:v>
                </c:pt>
                <c:pt idx="2">
                  <c:v>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5</c:v>
                </c:pt>
                <c:pt idx="10">
                  <c:v>0</c:v>
                </c:pt>
              </c:numCache>
            </c:numRef>
          </c:val>
        </c:ser>
        <c:dLbls/>
        <c:axId val="152269952"/>
        <c:axId val="152271488"/>
      </c:barChart>
      <c:catAx>
        <c:axId val="152269952"/>
        <c:scaling>
          <c:orientation val="minMax"/>
        </c:scaling>
        <c:axPos val="b"/>
        <c:tickLblPos val="nextTo"/>
        <c:crossAx val="152271488"/>
        <c:crosses val="autoZero"/>
        <c:auto val="1"/>
        <c:lblAlgn val="ctr"/>
        <c:lblOffset val="100"/>
      </c:catAx>
      <c:valAx>
        <c:axId val="152271488"/>
        <c:scaling>
          <c:orientation val="minMax"/>
        </c:scaling>
        <c:axPos val="l"/>
        <c:majorGridlines/>
        <c:numFmt formatCode="General" sourceLinked="1"/>
        <c:tickLblPos val="nextTo"/>
        <c:crossAx val="15226995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tx1"/>
              </a:solidFill>
            </a:ln>
            <a:effectLst>
              <a:innerShdw blurRad="114300">
                <a:prstClr val="black"/>
              </a:innerShdw>
            </a:effectLst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44</c:v>
                </c:pt>
                <c:pt idx="2">
                  <c:v>113</c:v>
                </c:pt>
                <c:pt idx="3">
                  <c:v>40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4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Foglio1!$B$2:$B$12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00B0F0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Foglio1!$C$2:$C$12</c:f>
              <c:numCache>
                <c:formatCode>General</c:formatCode>
                <c:ptCount val="11"/>
                <c:pt idx="0">
                  <c:v>0</c:v>
                </c:pt>
                <c:pt idx="1">
                  <c:v>6</c:v>
                </c:pt>
                <c:pt idx="2">
                  <c:v>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4</c:v>
                </c:pt>
                <c:pt idx="9">
                  <c:v>5</c:v>
                </c:pt>
                <c:pt idx="10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Lbls>
            <c:showVal val="1"/>
            <c:separator>
</c:separator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Foglio1!$D$2:$D$12</c:f>
              <c:numCache>
                <c:formatCode>General</c:formatCode>
                <c:ptCount val="11"/>
                <c:pt idx="0">
                  <c:v>0</c:v>
                </c:pt>
                <c:pt idx="1">
                  <c:v>17</c:v>
                </c:pt>
                <c:pt idx="2">
                  <c:v>18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14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3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Foglio1!$E$2:$E$12</c:f>
              <c:numCache>
                <c:formatCode>General</c:formatCode>
                <c:ptCount val="11"/>
                <c:pt idx="0">
                  <c:v>0</c:v>
                </c:pt>
                <c:pt idx="1">
                  <c:v>3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5</c:v>
                </c:pt>
                <c:pt idx="10">
                  <c:v>0</c:v>
                </c:pt>
              </c:numCache>
            </c:numRef>
          </c:val>
        </c:ser>
        <c:dLbls/>
        <c:axId val="152070400"/>
        <c:axId val="152084480"/>
      </c:barChart>
      <c:catAx>
        <c:axId val="152070400"/>
        <c:scaling>
          <c:orientation val="minMax"/>
        </c:scaling>
        <c:axPos val="b"/>
        <c:tickLblPos val="nextTo"/>
        <c:crossAx val="152084480"/>
        <c:crosses val="autoZero"/>
        <c:auto val="1"/>
        <c:lblAlgn val="ctr"/>
        <c:lblOffset val="100"/>
      </c:catAx>
      <c:valAx>
        <c:axId val="152084480"/>
        <c:scaling>
          <c:orientation val="minMax"/>
        </c:scaling>
        <c:axPos val="l"/>
        <c:majorGridlines/>
        <c:numFmt formatCode="General" sourceLinked="1"/>
        <c:tickLblPos val="nextTo"/>
        <c:crossAx val="152070400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</c:v>
                </c:pt>
                <c:pt idx="1">
                  <c:v>37</c:v>
                </c:pt>
                <c:pt idx="2">
                  <c:v>115</c:v>
                </c:pt>
                <c:pt idx="3">
                  <c:v>42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43</c:v>
                </c:pt>
                <c:pt idx="2">
                  <c:v>107</c:v>
                </c:pt>
                <c:pt idx="3">
                  <c:v>47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4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Foglio1!$B$2:$B$12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5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00B0F0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Foglio1!$C$2:$C$12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0</c:v>
                </c:pt>
                <c:pt idx="6">
                  <c:v>3</c:v>
                </c:pt>
                <c:pt idx="7">
                  <c:v>5</c:v>
                </c:pt>
                <c:pt idx="8">
                  <c:v>5</c:v>
                </c:pt>
                <c:pt idx="9">
                  <c:v>4</c:v>
                </c:pt>
                <c:pt idx="10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Lbls>
            <c:showVal val="1"/>
            <c:separator>
</c:separator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Foglio1!$D$2:$D$12</c:f>
              <c:numCache>
                <c:formatCode>General</c:formatCode>
                <c:ptCount val="11"/>
                <c:pt idx="0">
                  <c:v>26</c:v>
                </c:pt>
                <c:pt idx="1">
                  <c:v>11</c:v>
                </c:pt>
                <c:pt idx="2">
                  <c:v>16</c:v>
                </c:pt>
                <c:pt idx="3">
                  <c:v>11</c:v>
                </c:pt>
                <c:pt idx="4">
                  <c:v>14</c:v>
                </c:pt>
                <c:pt idx="5">
                  <c:v>12</c:v>
                </c:pt>
                <c:pt idx="6">
                  <c:v>3</c:v>
                </c:pt>
                <c:pt idx="7">
                  <c:v>8</c:v>
                </c:pt>
                <c:pt idx="8">
                  <c:v>9</c:v>
                </c:pt>
                <c:pt idx="9">
                  <c:v>1</c:v>
                </c:pt>
                <c:pt idx="10">
                  <c:v>4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3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Foglio1!$E$2:$E$12</c:f>
              <c:numCache>
                <c:formatCode>General</c:formatCode>
                <c:ptCount val="11"/>
                <c:pt idx="0">
                  <c:v>2</c:v>
                </c:pt>
                <c:pt idx="1">
                  <c:v>5</c:v>
                </c:pt>
                <c:pt idx="2">
                  <c:v>2</c:v>
                </c:pt>
                <c:pt idx="3">
                  <c:v>2</c:v>
                </c:pt>
                <c:pt idx="4">
                  <c:v>5</c:v>
                </c:pt>
                <c:pt idx="5">
                  <c:v>6</c:v>
                </c:pt>
                <c:pt idx="6">
                  <c:v>3</c:v>
                </c:pt>
                <c:pt idx="7">
                  <c:v>4</c:v>
                </c:pt>
                <c:pt idx="8">
                  <c:v>2</c:v>
                </c:pt>
                <c:pt idx="9">
                  <c:v>5</c:v>
                </c:pt>
                <c:pt idx="10">
                  <c:v>6</c:v>
                </c:pt>
              </c:numCache>
            </c:numRef>
          </c:val>
        </c:ser>
        <c:dLbls/>
        <c:axId val="152317952"/>
        <c:axId val="152319488"/>
      </c:barChart>
      <c:catAx>
        <c:axId val="152317952"/>
        <c:scaling>
          <c:orientation val="minMax"/>
        </c:scaling>
        <c:axPos val="b"/>
        <c:tickLblPos val="nextTo"/>
        <c:crossAx val="152319488"/>
        <c:crosses val="autoZero"/>
        <c:auto val="1"/>
        <c:lblAlgn val="ctr"/>
        <c:lblOffset val="100"/>
      </c:catAx>
      <c:valAx>
        <c:axId val="152319488"/>
        <c:scaling>
          <c:orientation val="minMax"/>
        </c:scaling>
        <c:axPos val="l"/>
        <c:majorGridlines/>
        <c:numFmt formatCode="General" sourceLinked="1"/>
        <c:tickLblPos val="nextTo"/>
        <c:crossAx val="15231795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4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Foglio1!$B$2:$B$12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6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00B0F0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Foglio1!$C$2:$C$12</c:f>
              <c:numCache>
                <c:formatCode>General</c:formatCode>
                <c:ptCount val="11"/>
                <c:pt idx="0">
                  <c:v>0</c:v>
                </c:pt>
                <c:pt idx="1">
                  <c:v>11</c:v>
                </c:pt>
                <c:pt idx="2">
                  <c:v>2</c:v>
                </c:pt>
                <c:pt idx="3">
                  <c:v>3</c:v>
                </c:pt>
                <c:pt idx="4">
                  <c:v>3</c:v>
                </c:pt>
                <c:pt idx="5">
                  <c:v>11</c:v>
                </c:pt>
                <c:pt idx="6">
                  <c:v>4</c:v>
                </c:pt>
                <c:pt idx="7">
                  <c:v>5</c:v>
                </c:pt>
                <c:pt idx="8">
                  <c:v>0</c:v>
                </c:pt>
                <c:pt idx="9">
                  <c:v>4</c:v>
                </c:pt>
                <c:pt idx="10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Lbls>
            <c:showVal val="1"/>
            <c:separator>
</c:separator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Foglio1!$D$2:$D$12</c:f>
              <c:numCache>
                <c:formatCode>General</c:formatCode>
                <c:ptCount val="11"/>
                <c:pt idx="0">
                  <c:v>24</c:v>
                </c:pt>
                <c:pt idx="1">
                  <c:v>10</c:v>
                </c:pt>
                <c:pt idx="2">
                  <c:v>16</c:v>
                </c:pt>
                <c:pt idx="3">
                  <c:v>12</c:v>
                </c:pt>
                <c:pt idx="4">
                  <c:v>16</c:v>
                </c:pt>
                <c:pt idx="5">
                  <c:v>1</c:v>
                </c:pt>
                <c:pt idx="6">
                  <c:v>5</c:v>
                </c:pt>
                <c:pt idx="7">
                  <c:v>8</c:v>
                </c:pt>
                <c:pt idx="8">
                  <c:v>11</c:v>
                </c:pt>
                <c:pt idx="9">
                  <c:v>1</c:v>
                </c:pt>
                <c:pt idx="10">
                  <c:v>3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3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Foglio1!$E$2:$E$12</c:f>
              <c:numCache>
                <c:formatCode>General</c:formatCode>
                <c:ptCount val="11"/>
                <c:pt idx="0">
                  <c:v>4</c:v>
                </c:pt>
                <c:pt idx="1">
                  <c:v>5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6</c:v>
                </c:pt>
                <c:pt idx="6">
                  <c:v>5</c:v>
                </c:pt>
                <c:pt idx="7">
                  <c:v>4</c:v>
                </c:pt>
                <c:pt idx="8">
                  <c:v>4</c:v>
                </c:pt>
                <c:pt idx="9">
                  <c:v>5</c:v>
                </c:pt>
                <c:pt idx="10">
                  <c:v>7</c:v>
                </c:pt>
              </c:numCache>
            </c:numRef>
          </c:val>
        </c:ser>
        <c:dLbls/>
        <c:axId val="152507520"/>
        <c:axId val="152509056"/>
      </c:barChart>
      <c:catAx>
        <c:axId val="152507520"/>
        <c:scaling>
          <c:orientation val="minMax"/>
        </c:scaling>
        <c:axPos val="b"/>
        <c:tickLblPos val="nextTo"/>
        <c:crossAx val="152509056"/>
        <c:crosses val="autoZero"/>
        <c:auto val="1"/>
        <c:lblAlgn val="ctr"/>
        <c:lblOffset val="100"/>
      </c:catAx>
      <c:valAx>
        <c:axId val="152509056"/>
        <c:scaling>
          <c:orientation val="minMax"/>
        </c:scaling>
        <c:axPos val="l"/>
        <c:majorGridlines/>
        <c:numFmt formatCode="General" sourceLinked="1"/>
        <c:tickLblPos val="nextTo"/>
        <c:crossAx val="152507520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59</c:v>
                </c:pt>
                <c:pt idx="2">
                  <c:v>99</c:v>
                </c:pt>
                <c:pt idx="3">
                  <c:v>38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57</c:v>
                </c:pt>
                <c:pt idx="2">
                  <c:v>101</c:v>
                </c:pt>
                <c:pt idx="3">
                  <c:v>39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4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Foglio1!$B$2:$B$12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6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00B0F0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Foglio1!$C$2:$C$12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6</c:v>
                </c:pt>
                <c:pt idx="3">
                  <c:v>4</c:v>
                </c:pt>
                <c:pt idx="4">
                  <c:v>8</c:v>
                </c:pt>
                <c:pt idx="5">
                  <c:v>13</c:v>
                </c:pt>
                <c:pt idx="6">
                  <c:v>3</c:v>
                </c:pt>
                <c:pt idx="7">
                  <c:v>3</c:v>
                </c:pt>
                <c:pt idx="8">
                  <c:v>9</c:v>
                </c:pt>
                <c:pt idx="9">
                  <c:v>3</c:v>
                </c:pt>
                <c:pt idx="10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Lbls>
            <c:showVal val="1"/>
            <c:separator>
</c:separator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Foglio1!$D$2:$D$12</c:f>
              <c:numCache>
                <c:formatCode>General</c:formatCode>
                <c:ptCount val="11"/>
                <c:pt idx="0">
                  <c:v>24</c:v>
                </c:pt>
                <c:pt idx="1">
                  <c:v>10</c:v>
                </c:pt>
                <c:pt idx="2">
                  <c:v>13</c:v>
                </c:pt>
                <c:pt idx="3">
                  <c:v>11</c:v>
                </c:pt>
                <c:pt idx="4">
                  <c:v>11</c:v>
                </c:pt>
                <c:pt idx="5">
                  <c:v>1</c:v>
                </c:pt>
                <c:pt idx="6">
                  <c:v>9</c:v>
                </c:pt>
                <c:pt idx="7">
                  <c:v>9</c:v>
                </c:pt>
                <c:pt idx="8">
                  <c:v>6</c:v>
                </c:pt>
                <c:pt idx="9">
                  <c:v>1</c:v>
                </c:pt>
                <c:pt idx="10">
                  <c:v>4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3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Foglio1!$E$2:$E$12</c:f>
              <c:numCache>
                <c:formatCode>General</c:formatCode>
                <c:ptCount val="11"/>
                <c:pt idx="0">
                  <c:v>4</c:v>
                </c:pt>
                <c:pt idx="1">
                  <c:v>6</c:v>
                </c:pt>
                <c:pt idx="2">
                  <c:v>1</c:v>
                </c:pt>
                <c:pt idx="3">
                  <c:v>1</c:v>
                </c:pt>
                <c:pt idx="4">
                  <c:v>4</c:v>
                </c:pt>
                <c:pt idx="5">
                  <c:v>4</c:v>
                </c:pt>
                <c:pt idx="6">
                  <c:v>2</c:v>
                </c:pt>
                <c:pt idx="7">
                  <c:v>5</c:v>
                </c:pt>
                <c:pt idx="8">
                  <c:v>0</c:v>
                </c:pt>
                <c:pt idx="9">
                  <c:v>5</c:v>
                </c:pt>
                <c:pt idx="10">
                  <c:v>6</c:v>
                </c:pt>
              </c:numCache>
            </c:numRef>
          </c:val>
        </c:ser>
        <c:dLbls/>
        <c:axId val="152705664"/>
        <c:axId val="152572288"/>
      </c:barChart>
      <c:catAx>
        <c:axId val="152705664"/>
        <c:scaling>
          <c:orientation val="minMax"/>
        </c:scaling>
        <c:axPos val="b"/>
        <c:tickLblPos val="nextTo"/>
        <c:crossAx val="152572288"/>
        <c:crosses val="autoZero"/>
        <c:auto val="1"/>
        <c:lblAlgn val="ctr"/>
        <c:lblOffset val="100"/>
      </c:catAx>
      <c:valAx>
        <c:axId val="152572288"/>
        <c:scaling>
          <c:orientation val="minMax"/>
        </c:scaling>
        <c:axPos val="l"/>
        <c:majorGridlines/>
        <c:numFmt formatCode="General" sourceLinked="1"/>
        <c:tickLblPos val="nextTo"/>
        <c:crossAx val="152705664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4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Foglio1!$B$2:$B$12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6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00B0F0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Foglio1!$C$2:$C$12</c:f>
              <c:numCache>
                <c:formatCode>General</c:formatCode>
                <c:ptCount val="11"/>
                <c:pt idx="0">
                  <c:v>0</c:v>
                </c:pt>
                <c:pt idx="1">
                  <c:v>10</c:v>
                </c:pt>
                <c:pt idx="2">
                  <c:v>5</c:v>
                </c:pt>
                <c:pt idx="3">
                  <c:v>3</c:v>
                </c:pt>
                <c:pt idx="4">
                  <c:v>9</c:v>
                </c:pt>
                <c:pt idx="5">
                  <c:v>13</c:v>
                </c:pt>
                <c:pt idx="6">
                  <c:v>0</c:v>
                </c:pt>
                <c:pt idx="7">
                  <c:v>3</c:v>
                </c:pt>
                <c:pt idx="8">
                  <c:v>10</c:v>
                </c:pt>
                <c:pt idx="9">
                  <c:v>4</c:v>
                </c:pt>
                <c:pt idx="10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Lbls>
            <c:showVal val="1"/>
            <c:separator>
</c:separator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Foglio1!$D$2:$D$12</c:f>
              <c:numCache>
                <c:formatCode>General</c:formatCode>
                <c:ptCount val="11"/>
                <c:pt idx="0">
                  <c:v>24</c:v>
                </c:pt>
                <c:pt idx="1">
                  <c:v>10</c:v>
                </c:pt>
                <c:pt idx="2">
                  <c:v>13</c:v>
                </c:pt>
                <c:pt idx="3">
                  <c:v>12</c:v>
                </c:pt>
                <c:pt idx="4">
                  <c:v>13</c:v>
                </c:pt>
                <c:pt idx="5">
                  <c:v>1</c:v>
                </c:pt>
                <c:pt idx="6">
                  <c:v>8</c:v>
                </c:pt>
                <c:pt idx="7">
                  <c:v>9</c:v>
                </c:pt>
                <c:pt idx="8">
                  <c:v>4</c:v>
                </c:pt>
                <c:pt idx="9">
                  <c:v>2</c:v>
                </c:pt>
                <c:pt idx="10">
                  <c:v>5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3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Foglio1!$E$2:$E$12</c:f>
              <c:numCache>
                <c:formatCode>General</c:formatCode>
                <c:ptCount val="11"/>
                <c:pt idx="0">
                  <c:v>4</c:v>
                </c:pt>
                <c:pt idx="1">
                  <c:v>6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4</c:v>
                </c:pt>
                <c:pt idx="6">
                  <c:v>6</c:v>
                </c:pt>
                <c:pt idx="7">
                  <c:v>5</c:v>
                </c:pt>
                <c:pt idx="8">
                  <c:v>1</c:v>
                </c:pt>
                <c:pt idx="9">
                  <c:v>4</c:v>
                </c:pt>
                <c:pt idx="10">
                  <c:v>5</c:v>
                </c:pt>
              </c:numCache>
            </c:numRef>
          </c:val>
        </c:ser>
        <c:dLbls/>
        <c:axId val="152776704"/>
        <c:axId val="152778240"/>
      </c:barChart>
      <c:catAx>
        <c:axId val="152776704"/>
        <c:scaling>
          <c:orientation val="minMax"/>
        </c:scaling>
        <c:axPos val="b"/>
        <c:tickLblPos val="nextTo"/>
        <c:crossAx val="152778240"/>
        <c:crosses val="autoZero"/>
        <c:auto val="1"/>
        <c:lblAlgn val="ctr"/>
        <c:lblOffset val="100"/>
      </c:catAx>
      <c:valAx>
        <c:axId val="152778240"/>
        <c:scaling>
          <c:orientation val="minMax"/>
        </c:scaling>
        <c:axPos val="l"/>
        <c:majorGridlines/>
        <c:numFmt formatCode="General" sourceLinked="1"/>
        <c:tickLblPos val="nextTo"/>
        <c:crossAx val="152776704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1"/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37</c:v>
                </c:pt>
                <c:pt idx="2">
                  <c:v>126</c:v>
                </c:pt>
                <c:pt idx="3">
                  <c:v>43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4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Foglio1!$B$2:$B$12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6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00B0F0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Foglio1!$C$2:$C$12</c:f>
              <c:numCache>
                <c:formatCode>General</c:formatCode>
                <c:ptCount val="11"/>
                <c:pt idx="0">
                  <c:v>6</c:v>
                </c:pt>
                <c:pt idx="1">
                  <c:v>5</c:v>
                </c:pt>
                <c:pt idx="2">
                  <c:v>2</c:v>
                </c:pt>
                <c:pt idx="3">
                  <c:v>3</c:v>
                </c:pt>
                <c:pt idx="4">
                  <c:v>10</c:v>
                </c:pt>
                <c:pt idx="5">
                  <c:v>2</c:v>
                </c:pt>
                <c:pt idx="6">
                  <c:v>4</c:v>
                </c:pt>
                <c:pt idx="7">
                  <c:v>3</c:v>
                </c:pt>
                <c:pt idx="8">
                  <c:v>4</c:v>
                </c:pt>
                <c:pt idx="9">
                  <c:v>1</c:v>
                </c:pt>
                <c:pt idx="10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Lbls>
            <c:showVal val="1"/>
            <c:separator>
</c:separator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Foglio1!$D$2:$D$12</c:f>
              <c:numCache>
                <c:formatCode>General</c:formatCode>
                <c:ptCount val="11"/>
                <c:pt idx="0">
                  <c:v>15</c:v>
                </c:pt>
                <c:pt idx="1">
                  <c:v>14</c:v>
                </c:pt>
                <c:pt idx="2">
                  <c:v>17</c:v>
                </c:pt>
                <c:pt idx="3">
                  <c:v>12</c:v>
                </c:pt>
                <c:pt idx="4">
                  <c:v>10</c:v>
                </c:pt>
                <c:pt idx="5">
                  <c:v>14</c:v>
                </c:pt>
                <c:pt idx="6">
                  <c:v>6</c:v>
                </c:pt>
                <c:pt idx="7">
                  <c:v>10</c:v>
                </c:pt>
                <c:pt idx="8">
                  <c:v>11</c:v>
                </c:pt>
                <c:pt idx="9">
                  <c:v>1</c:v>
                </c:pt>
                <c:pt idx="10">
                  <c:v>3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3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Foglio1!$E$2:$E$12</c:f>
              <c:numCache>
                <c:formatCode>General</c:formatCode>
                <c:ptCount val="11"/>
                <c:pt idx="0">
                  <c:v>6</c:v>
                </c:pt>
                <c:pt idx="1">
                  <c:v>7</c:v>
                </c:pt>
                <c:pt idx="2">
                  <c:v>2</c:v>
                </c:pt>
                <c:pt idx="3">
                  <c:v>1</c:v>
                </c:pt>
                <c:pt idx="4">
                  <c:v>3</c:v>
                </c:pt>
                <c:pt idx="5">
                  <c:v>2</c:v>
                </c:pt>
                <c:pt idx="6">
                  <c:v>4</c:v>
                </c:pt>
                <c:pt idx="7">
                  <c:v>4</c:v>
                </c:pt>
                <c:pt idx="8">
                  <c:v>0</c:v>
                </c:pt>
                <c:pt idx="9">
                  <c:v>8</c:v>
                </c:pt>
                <c:pt idx="10">
                  <c:v>3</c:v>
                </c:pt>
              </c:numCache>
            </c:numRef>
          </c:val>
        </c:ser>
        <c:dLbls/>
        <c:axId val="145698176"/>
        <c:axId val="145761408"/>
      </c:barChart>
      <c:catAx>
        <c:axId val="145698176"/>
        <c:scaling>
          <c:orientation val="minMax"/>
        </c:scaling>
        <c:axPos val="b"/>
        <c:tickLblPos val="nextTo"/>
        <c:crossAx val="145761408"/>
        <c:crosses val="autoZero"/>
        <c:auto val="1"/>
        <c:lblAlgn val="ctr"/>
        <c:lblOffset val="100"/>
      </c:catAx>
      <c:valAx>
        <c:axId val="145761408"/>
        <c:scaling>
          <c:orientation val="minMax"/>
        </c:scaling>
        <c:axPos val="l"/>
        <c:majorGridlines/>
        <c:numFmt formatCode="General" sourceLinked="1"/>
        <c:tickLblPos val="nextTo"/>
        <c:crossAx val="145698176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1"/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28</c:v>
                </c:pt>
                <c:pt idx="2">
                  <c:v>126</c:v>
                </c:pt>
                <c:pt idx="3">
                  <c:v>47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4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Foglio1!$B$2:$B$12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6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00B0F0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Foglio1!$C$2:$C$12</c:f>
              <c:numCache>
                <c:formatCode>General</c:formatCode>
                <c:ptCount val="11"/>
                <c:pt idx="0">
                  <c:v>0</c:v>
                </c:pt>
                <c:pt idx="1">
                  <c:v>5</c:v>
                </c:pt>
                <c:pt idx="2">
                  <c:v>1</c:v>
                </c:pt>
                <c:pt idx="3">
                  <c:v>3</c:v>
                </c:pt>
                <c:pt idx="4">
                  <c:v>13</c:v>
                </c:pt>
                <c:pt idx="5">
                  <c:v>0</c:v>
                </c:pt>
                <c:pt idx="6">
                  <c:v>2</c:v>
                </c:pt>
                <c:pt idx="7">
                  <c:v>3</c:v>
                </c:pt>
                <c:pt idx="8">
                  <c:v>6</c:v>
                </c:pt>
                <c:pt idx="9">
                  <c:v>4</c:v>
                </c:pt>
                <c:pt idx="10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Lbls>
            <c:showVal val="1"/>
            <c:separator>
</c:separator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Foglio1!$D$2:$D$12</c:f>
              <c:numCache>
                <c:formatCode>General</c:formatCode>
                <c:ptCount val="11"/>
                <c:pt idx="0">
                  <c:v>24</c:v>
                </c:pt>
                <c:pt idx="1">
                  <c:v>17</c:v>
                </c:pt>
                <c:pt idx="2">
                  <c:v>20</c:v>
                </c:pt>
                <c:pt idx="3">
                  <c:v>11</c:v>
                </c:pt>
                <c:pt idx="4">
                  <c:v>16</c:v>
                </c:pt>
                <c:pt idx="5">
                  <c:v>12</c:v>
                </c:pt>
                <c:pt idx="6">
                  <c:v>7</c:v>
                </c:pt>
                <c:pt idx="7">
                  <c:v>10</c:v>
                </c:pt>
                <c:pt idx="8">
                  <c:v>6</c:v>
                </c:pt>
                <c:pt idx="9">
                  <c:v>1</c:v>
                </c:pt>
                <c:pt idx="10">
                  <c:v>2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3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Foglio1!$E$2:$E$12</c:f>
              <c:numCache>
                <c:formatCode>General</c:formatCode>
                <c:ptCount val="11"/>
                <c:pt idx="0">
                  <c:v>4</c:v>
                </c:pt>
                <c:pt idx="1">
                  <c:v>4</c:v>
                </c:pt>
                <c:pt idx="2">
                  <c:v>1</c:v>
                </c:pt>
                <c:pt idx="3">
                  <c:v>2</c:v>
                </c:pt>
                <c:pt idx="4">
                  <c:v>4</c:v>
                </c:pt>
                <c:pt idx="5">
                  <c:v>6</c:v>
                </c:pt>
                <c:pt idx="6">
                  <c:v>5</c:v>
                </c:pt>
                <c:pt idx="7">
                  <c:v>4</c:v>
                </c:pt>
                <c:pt idx="8">
                  <c:v>0</c:v>
                </c:pt>
                <c:pt idx="9">
                  <c:v>5</c:v>
                </c:pt>
                <c:pt idx="10">
                  <c:v>8</c:v>
                </c:pt>
              </c:numCache>
            </c:numRef>
          </c:val>
        </c:ser>
        <c:dLbls/>
        <c:axId val="152888832"/>
        <c:axId val="152890368"/>
      </c:barChart>
      <c:catAx>
        <c:axId val="152888832"/>
        <c:scaling>
          <c:orientation val="minMax"/>
        </c:scaling>
        <c:axPos val="b"/>
        <c:tickLblPos val="nextTo"/>
        <c:crossAx val="152890368"/>
        <c:crosses val="autoZero"/>
        <c:auto val="1"/>
        <c:lblAlgn val="ctr"/>
        <c:lblOffset val="100"/>
      </c:catAx>
      <c:valAx>
        <c:axId val="152890368"/>
        <c:scaling>
          <c:orientation val="minMax"/>
        </c:scaling>
        <c:axPos val="l"/>
        <c:majorGridlines/>
        <c:numFmt formatCode="General" sourceLinked="1"/>
        <c:tickLblPos val="nextTo"/>
        <c:crossAx val="15288883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4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Foglio1!$B$2:$B$12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00B0F0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Foglio1!$C$2:$C$12</c:f>
              <c:numCache>
                <c:formatCode>General</c:formatCode>
                <c:ptCount val="11"/>
                <c:pt idx="0">
                  <c:v>0</c:v>
                </c:pt>
                <c:pt idx="1">
                  <c:v>5</c:v>
                </c:pt>
                <c:pt idx="2">
                  <c:v>0</c:v>
                </c:pt>
                <c:pt idx="3">
                  <c:v>3</c:v>
                </c:pt>
                <c:pt idx="4">
                  <c:v>6</c:v>
                </c:pt>
                <c:pt idx="5">
                  <c:v>0</c:v>
                </c:pt>
                <c:pt idx="6">
                  <c:v>2</c:v>
                </c:pt>
                <c:pt idx="7">
                  <c:v>3</c:v>
                </c:pt>
                <c:pt idx="8">
                  <c:v>4</c:v>
                </c:pt>
                <c:pt idx="9">
                  <c:v>5</c:v>
                </c:pt>
                <c:pt idx="10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Lbls>
            <c:showVal val="1"/>
            <c:separator>
</c:separator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Foglio1!$D$2:$D$12</c:f>
              <c:numCache>
                <c:formatCode>General</c:formatCode>
                <c:ptCount val="11"/>
                <c:pt idx="0">
                  <c:v>24</c:v>
                </c:pt>
                <c:pt idx="1">
                  <c:v>16</c:v>
                </c:pt>
                <c:pt idx="2">
                  <c:v>19</c:v>
                </c:pt>
                <c:pt idx="3">
                  <c:v>11</c:v>
                </c:pt>
                <c:pt idx="4">
                  <c:v>13</c:v>
                </c:pt>
                <c:pt idx="5">
                  <c:v>12</c:v>
                </c:pt>
                <c:pt idx="6">
                  <c:v>6</c:v>
                </c:pt>
                <c:pt idx="7">
                  <c:v>9</c:v>
                </c:pt>
                <c:pt idx="8">
                  <c:v>13</c:v>
                </c:pt>
                <c:pt idx="9">
                  <c:v>1</c:v>
                </c:pt>
                <c:pt idx="10">
                  <c:v>2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3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Foglio1!$E$2:$E$12</c:f>
              <c:numCache>
                <c:formatCode>General</c:formatCode>
                <c:ptCount val="11"/>
                <c:pt idx="0">
                  <c:v>4</c:v>
                </c:pt>
                <c:pt idx="1">
                  <c:v>5</c:v>
                </c:pt>
                <c:pt idx="2">
                  <c:v>2</c:v>
                </c:pt>
                <c:pt idx="3">
                  <c:v>2</c:v>
                </c:pt>
                <c:pt idx="4">
                  <c:v>4</c:v>
                </c:pt>
                <c:pt idx="5">
                  <c:v>6</c:v>
                </c:pt>
                <c:pt idx="6">
                  <c:v>6</c:v>
                </c:pt>
                <c:pt idx="7">
                  <c:v>5</c:v>
                </c:pt>
                <c:pt idx="8">
                  <c:v>1</c:v>
                </c:pt>
                <c:pt idx="9">
                  <c:v>4</c:v>
                </c:pt>
                <c:pt idx="10">
                  <c:v>8</c:v>
                </c:pt>
              </c:numCache>
            </c:numRef>
          </c:val>
        </c:ser>
        <c:dLbls/>
        <c:axId val="152963712"/>
        <c:axId val="152994176"/>
      </c:barChart>
      <c:catAx>
        <c:axId val="152963712"/>
        <c:scaling>
          <c:orientation val="minMax"/>
        </c:scaling>
        <c:axPos val="b"/>
        <c:tickLblPos val="nextTo"/>
        <c:crossAx val="152994176"/>
        <c:crosses val="autoZero"/>
        <c:auto val="1"/>
        <c:lblAlgn val="ctr"/>
        <c:lblOffset val="100"/>
      </c:catAx>
      <c:valAx>
        <c:axId val="152994176"/>
        <c:scaling>
          <c:orientation val="minMax"/>
        </c:scaling>
        <c:axPos val="l"/>
        <c:majorGridlines/>
        <c:numFmt formatCode="General" sourceLinked="1"/>
        <c:tickLblPos val="nextTo"/>
        <c:crossAx val="15296371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18</c:v>
                </c:pt>
                <c:pt idx="1">
                  <c:v>60</c:v>
                </c:pt>
                <c:pt idx="2">
                  <c:v>87</c:v>
                </c:pt>
                <c:pt idx="3">
                  <c:v>28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48</c:v>
                </c:pt>
                <c:pt idx="2">
                  <c:v>84</c:v>
                </c:pt>
                <c:pt idx="3">
                  <c:v>49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51</c:v>
                </c:pt>
                <c:pt idx="2">
                  <c:v>83</c:v>
                </c:pt>
                <c:pt idx="3">
                  <c:v>27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Foglio1!$A$2:$A$6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Foglio1!$B$2:$B$6</c:f>
              <c:numCache>
                <c:formatCode>General</c:formatCode>
                <c:ptCount val="5"/>
                <c:pt idx="0">
                  <c:v>6</c:v>
                </c:pt>
                <c:pt idx="1">
                  <c:v>41</c:v>
                </c:pt>
                <c:pt idx="2">
                  <c:v>83</c:v>
                </c:pt>
                <c:pt idx="3">
                  <c:v>40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46</c:v>
                </c:pt>
                <c:pt idx="2">
                  <c:v>76</c:v>
                </c:pt>
                <c:pt idx="3">
                  <c:v>60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42</c:v>
                </c:pt>
                <c:pt idx="2">
                  <c:v>78</c:v>
                </c:pt>
                <c:pt idx="3">
                  <c:v>64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61</c:v>
                </c:pt>
                <c:pt idx="2">
                  <c:v>81</c:v>
                </c:pt>
                <c:pt idx="3">
                  <c:v>41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4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Foglio1!$B$2:$B$12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6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00B0F0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Foglio1!$C$2:$C$12</c:f>
              <c:numCache>
                <c:formatCode>General</c:formatCode>
                <c:ptCount val="11"/>
                <c:pt idx="0">
                  <c:v>1</c:v>
                </c:pt>
                <c:pt idx="1">
                  <c:v>6</c:v>
                </c:pt>
                <c:pt idx="2">
                  <c:v>1</c:v>
                </c:pt>
                <c:pt idx="3">
                  <c:v>3</c:v>
                </c:pt>
                <c:pt idx="4">
                  <c:v>7</c:v>
                </c:pt>
                <c:pt idx="5">
                  <c:v>2</c:v>
                </c:pt>
                <c:pt idx="6">
                  <c:v>3</c:v>
                </c:pt>
                <c:pt idx="7">
                  <c:v>2</c:v>
                </c:pt>
                <c:pt idx="8">
                  <c:v>3</c:v>
                </c:pt>
                <c:pt idx="9">
                  <c:v>0</c:v>
                </c:pt>
                <c:pt idx="10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Lbls>
            <c:showVal val="1"/>
            <c:separator>
</c:separator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Foglio1!$D$2:$D$12</c:f>
              <c:numCache>
                <c:formatCode>General</c:formatCode>
                <c:ptCount val="11"/>
                <c:pt idx="0">
                  <c:v>16</c:v>
                </c:pt>
                <c:pt idx="1">
                  <c:v>10</c:v>
                </c:pt>
                <c:pt idx="2">
                  <c:v>15</c:v>
                </c:pt>
                <c:pt idx="3">
                  <c:v>6</c:v>
                </c:pt>
                <c:pt idx="4">
                  <c:v>12</c:v>
                </c:pt>
                <c:pt idx="5">
                  <c:v>14</c:v>
                </c:pt>
                <c:pt idx="6">
                  <c:v>5</c:v>
                </c:pt>
                <c:pt idx="7">
                  <c:v>11</c:v>
                </c:pt>
                <c:pt idx="8">
                  <c:v>9</c:v>
                </c:pt>
                <c:pt idx="9">
                  <c:v>2</c:v>
                </c:pt>
                <c:pt idx="10">
                  <c:v>3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3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Foglio1!$E$2:$E$12</c:f>
              <c:numCache>
                <c:formatCode>General</c:formatCode>
                <c:ptCount val="11"/>
                <c:pt idx="0">
                  <c:v>9</c:v>
                </c:pt>
                <c:pt idx="1">
                  <c:v>10</c:v>
                </c:pt>
                <c:pt idx="2">
                  <c:v>5</c:v>
                </c:pt>
                <c:pt idx="3">
                  <c:v>7</c:v>
                </c:pt>
                <c:pt idx="4">
                  <c:v>4</c:v>
                </c:pt>
                <c:pt idx="5">
                  <c:v>2</c:v>
                </c:pt>
                <c:pt idx="6">
                  <c:v>6</c:v>
                </c:pt>
                <c:pt idx="7">
                  <c:v>4</c:v>
                </c:pt>
                <c:pt idx="8">
                  <c:v>3</c:v>
                </c:pt>
                <c:pt idx="9">
                  <c:v>8</c:v>
                </c:pt>
                <c:pt idx="10">
                  <c:v>3</c:v>
                </c:pt>
              </c:numCache>
            </c:numRef>
          </c:val>
        </c:ser>
        <c:dLbls/>
        <c:axId val="147906944"/>
        <c:axId val="147908480"/>
      </c:barChart>
      <c:catAx>
        <c:axId val="147906944"/>
        <c:scaling>
          <c:orientation val="minMax"/>
        </c:scaling>
        <c:axPos val="b"/>
        <c:tickLblPos val="nextTo"/>
        <c:crossAx val="147908480"/>
        <c:crosses val="autoZero"/>
        <c:auto val="1"/>
        <c:lblAlgn val="ctr"/>
        <c:lblOffset val="100"/>
      </c:catAx>
      <c:valAx>
        <c:axId val="147908480"/>
        <c:scaling>
          <c:orientation val="minMax"/>
        </c:scaling>
        <c:axPos val="l"/>
        <c:majorGridlines/>
        <c:numFmt formatCode="General" sourceLinked="1"/>
        <c:tickLblPos val="nextTo"/>
        <c:crossAx val="147906944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47</c:v>
                </c:pt>
                <c:pt idx="2">
                  <c:v>79</c:v>
                </c:pt>
                <c:pt idx="3">
                  <c:v>49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32</c:v>
                </c:pt>
                <c:pt idx="2">
                  <c:v>90</c:v>
                </c:pt>
                <c:pt idx="3">
                  <c:v>47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41</c:v>
                </c:pt>
                <c:pt idx="2">
                  <c:v>95</c:v>
                </c:pt>
                <c:pt idx="3">
                  <c:v>47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53</c:v>
                </c:pt>
                <c:pt idx="2">
                  <c:v>87</c:v>
                </c:pt>
                <c:pt idx="3">
                  <c:v>42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44</c:v>
                </c:pt>
                <c:pt idx="2">
                  <c:v>88</c:v>
                </c:pt>
                <c:pt idx="3">
                  <c:v>50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18</c:v>
                </c:pt>
                <c:pt idx="1">
                  <c:v>58</c:v>
                </c:pt>
                <c:pt idx="2">
                  <c:v>71</c:v>
                </c:pt>
                <c:pt idx="3">
                  <c:v>41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21</c:v>
                </c:pt>
                <c:pt idx="1">
                  <c:v>67</c:v>
                </c:pt>
                <c:pt idx="2">
                  <c:v>76</c:v>
                </c:pt>
                <c:pt idx="3">
                  <c:v>30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600"/>
      </a:pPr>
      <a:endParaRPr lang="it-IT"/>
    </a:p>
  </c:txPr>
  <c:externalData r:id="rId1"/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47</c:v>
                </c:pt>
                <c:pt idx="2">
                  <c:v>93</c:v>
                </c:pt>
                <c:pt idx="3">
                  <c:v>41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47</c:v>
                </c:pt>
                <c:pt idx="2">
                  <c:v>85</c:v>
                </c:pt>
                <c:pt idx="3">
                  <c:v>49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16</c:v>
                </c:pt>
                <c:pt idx="1">
                  <c:v>69</c:v>
                </c:pt>
                <c:pt idx="2">
                  <c:v>91</c:v>
                </c:pt>
                <c:pt idx="3">
                  <c:v>29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27</c:v>
                </c:pt>
                <c:pt idx="2">
                  <c:v>102</c:v>
                </c:pt>
                <c:pt idx="3">
                  <c:v>50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53</c:v>
                </c:pt>
                <c:pt idx="2">
                  <c:v>72</c:v>
                </c:pt>
                <c:pt idx="3">
                  <c:v>57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19</c:v>
                </c:pt>
                <c:pt idx="1">
                  <c:v>57</c:v>
                </c:pt>
                <c:pt idx="2">
                  <c:v>75</c:v>
                </c:pt>
                <c:pt idx="3">
                  <c:v>29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52</c:v>
                </c:pt>
                <c:pt idx="2">
                  <c:v>77</c:v>
                </c:pt>
                <c:pt idx="3">
                  <c:v>44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52</c:v>
                </c:pt>
                <c:pt idx="2">
                  <c:v>92</c:v>
                </c:pt>
                <c:pt idx="3">
                  <c:v>45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47</c:v>
                </c:pt>
                <c:pt idx="2">
                  <c:v>88</c:v>
                </c:pt>
                <c:pt idx="3">
                  <c:v>53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48</c:v>
                </c:pt>
                <c:pt idx="2">
                  <c:v>84</c:v>
                </c:pt>
                <c:pt idx="3">
                  <c:v>49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50</c:v>
                </c:pt>
                <c:pt idx="2">
                  <c:v>75</c:v>
                </c:pt>
                <c:pt idx="3">
                  <c:v>59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17</c:v>
                </c:pt>
                <c:pt idx="1">
                  <c:v>51</c:v>
                </c:pt>
                <c:pt idx="2">
                  <c:v>90</c:v>
                </c:pt>
                <c:pt idx="3">
                  <c:v>39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600"/>
      </a:pPr>
      <a:endParaRPr lang="it-IT"/>
    </a:p>
  </c:txPr>
  <c:externalData r:id="rId1"/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18</c:v>
                </c:pt>
                <c:pt idx="1">
                  <c:v>51</c:v>
                </c:pt>
                <c:pt idx="2">
                  <c:v>86</c:v>
                </c:pt>
                <c:pt idx="3">
                  <c:v>41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54</c:v>
                </c:pt>
                <c:pt idx="2">
                  <c:v>79</c:v>
                </c:pt>
                <c:pt idx="3">
                  <c:v>51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23</c:v>
                </c:pt>
                <c:pt idx="2">
                  <c:v>114</c:v>
                </c:pt>
                <c:pt idx="3">
                  <c:v>42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48</c:v>
                </c:pt>
                <c:pt idx="2">
                  <c:v>72</c:v>
                </c:pt>
                <c:pt idx="3">
                  <c:v>68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18</c:v>
                </c:pt>
                <c:pt idx="1">
                  <c:v>57</c:v>
                </c:pt>
                <c:pt idx="2">
                  <c:v>78</c:v>
                </c:pt>
                <c:pt idx="3">
                  <c:v>44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17</c:v>
                </c:pt>
                <c:pt idx="1">
                  <c:v>58</c:v>
                </c:pt>
                <c:pt idx="2">
                  <c:v>77</c:v>
                </c:pt>
                <c:pt idx="3">
                  <c:v>45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53</c:v>
                </c:pt>
                <c:pt idx="2">
                  <c:v>80</c:v>
                </c:pt>
                <c:pt idx="3">
                  <c:v>57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50</c:v>
                </c:pt>
                <c:pt idx="2">
                  <c:v>72</c:v>
                </c:pt>
                <c:pt idx="3">
                  <c:v>66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4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Foglio1!$B$2:$B$12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6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00B0F0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Foglio1!$C$2:$C$12</c:f>
              <c:numCache>
                <c:formatCode>General</c:formatCode>
                <c:ptCount val="11"/>
                <c:pt idx="0">
                  <c:v>1</c:v>
                </c:pt>
                <c:pt idx="1">
                  <c:v>6</c:v>
                </c:pt>
                <c:pt idx="2">
                  <c:v>1</c:v>
                </c:pt>
                <c:pt idx="3">
                  <c:v>3</c:v>
                </c:pt>
                <c:pt idx="4">
                  <c:v>7</c:v>
                </c:pt>
                <c:pt idx="5">
                  <c:v>2</c:v>
                </c:pt>
                <c:pt idx="6">
                  <c:v>3</c:v>
                </c:pt>
                <c:pt idx="7">
                  <c:v>2</c:v>
                </c:pt>
                <c:pt idx="8">
                  <c:v>3</c:v>
                </c:pt>
                <c:pt idx="9">
                  <c:v>0</c:v>
                </c:pt>
                <c:pt idx="10">
                  <c:v>4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Lbls>
            <c:showVal val="1"/>
            <c:separator>
</c:separator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Foglio1!$D$2:$D$12</c:f>
              <c:numCache>
                <c:formatCode>General</c:formatCode>
                <c:ptCount val="11"/>
                <c:pt idx="0">
                  <c:v>16</c:v>
                </c:pt>
                <c:pt idx="1">
                  <c:v>10</c:v>
                </c:pt>
                <c:pt idx="2">
                  <c:v>15</c:v>
                </c:pt>
                <c:pt idx="3">
                  <c:v>6</c:v>
                </c:pt>
                <c:pt idx="4">
                  <c:v>12</c:v>
                </c:pt>
                <c:pt idx="5">
                  <c:v>14</c:v>
                </c:pt>
                <c:pt idx="6">
                  <c:v>5</c:v>
                </c:pt>
                <c:pt idx="7">
                  <c:v>11</c:v>
                </c:pt>
                <c:pt idx="8">
                  <c:v>9</c:v>
                </c:pt>
                <c:pt idx="9">
                  <c:v>2</c:v>
                </c:pt>
                <c:pt idx="10">
                  <c:v>3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3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Foglio1!$E$2:$E$12</c:f>
              <c:numCache>
                <c:formatCode>General</c:formatCode>
                <c:ptCount val="11"/>
                <c:pt idx="0">
                  <c:v>9</c:v>
                </c:pt>
                <c:pt idx="1">
                  <c:v>10</c:v>
                </c:pt>
                <c:pt idx="2">
                  <c:v>5</c:v>
                </c:pt>
                <c:pt idx="3">
                  <c:v>7</c:v>
                </c:pt>
                <c:pt idx="4">
                  <c:v>4</c:v>
                </c:pt>
                <c:pt idx="5">
                  <c:v>2</c:v>
                </c:pt>
                <c:pt idx="6">
                  <c:v>6</c:v>
                </c:pt>
                <c:pt idx="7">
                  <c:v>4</c:v>
                </c:pt>
                <c:pt idx="8">
                  <c:v>3</c:v>
                </c:pt>
                <c:pt idx="9">
                  <c:v>8</c:v>
                </c:pt>
                <c:pt idx="10">
                  <c:v>3</c:v>
                </c:pt>
              </c:numCache>
            </c:numRef>
          </c:val>
        </c:ser>
        <c:dLbls/>
        <c:axId val="150668032"/>
        <c:axId val="150669568"/>
      </c:barChart>
      <c:catAx>
        <c:axId val="150668032"/>
        <c:scaling>
          <c:orientation val="minMax"/>
        </c:scaling>
        <c:axPos val="b"/>
        <c:tickLblPos val="nextTo"/>
        <c:crossAx val="150669568"/>
        <c:crosses val="autoZero"/>
        <c:auto val="1"/>
        <c:lblAlgn val="ctr"/>
        <c:lblOffset val="100"/>
      </c:catAx>
      <c:valAx>
        <c:axId val="150669568"/>
        <c:scaling>
          <c:orientation val="minMax"/>
        </c:scaling>
        <c:axPos val="l"/>
        <c:majorGridlines/>
        <c:numFmt formatCode="General" sourceLinked="1"/>
        <c:tickLblPos val="nextTo"/>
        <c:crossAx val="15066803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style val="4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A</c:v>
                </c:pt>
              </c:strCache>
            </c:strRef>
          </c:tx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Foglio1!$B$2:$B$12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3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B</c:v>
                </c:pt>
              </c:strCache>
            </c:strRef>
          </c:tx>
          <c:spPr>
            <a:solidFill>
              <a:srgbClr val="00B0F0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Foglio1!$C$2:$C$12</c:f>
              <c:numCache>
                <c:formatCode>General</c:formatCode>
                <c:ptCount val="11"/>
                <c:pt idx="0">
                  <c:v>0</c:v>
                </c:pt>
                <c:pt idx="1">
                  <c:v>9</c:v>
                </c:pt>
                <c:pt idx="2">
                  <c:v>0</c:v>
                </c:pt>
                <c:pt idx="3">
                  <c:v>4</c:v>
                </c:pt>
                <c:pt idx="4">
                  <c:v>0</c:v>
                </c:pt>
                <c:pt idx="5">
                  <c:v>0</c:v>
                </c:pt>
                <c:pt idx="6">
                  <c:v>3</c:v>
                </c:pt>
                <c:pt idx="7">
                  <c:v>0</c:v>
                </c:pt>
                <c:pt idx="8">
                  <c:v>7</c:v>
                </c:pt>
                <c:pt idx="9">
                  <c:v>4</c:v>
                </c:pt>
                <c:pt idx="10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dLbls>
            <c:showVal val="1"/>
            <c:separator>
</c:separator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Foglio1!$D$2:$D$12</c:f>
              <c:numCache>
                <c:formatCode>General</c:formatCode>
                <c:ptCount val="11"/>
                <c:pt idx="0">
                  <c:v>22</c:v>
                </c:pt>
                <c:pt idx="1">
                  <c:v>16</c:v>
                </c:pt>
                <c:pt idx="2">
                  <c:v>6</c:v>
                </c:pt>
                <c:pt idx="3">
                  <c:v>5</c:v>
                </c:pt>
                <c:pt idx="4">
                  <c:v>13</c:v>
                </c:pt>
                <c:pt idx="5">
                  <c:v>16</c:v>
                </c:pt>
                <c:pt idx="6">
                  <c:v>5</c:v>
                </c:pt>
                <c:pt idx="7">
                  <c:v>0</c:v>
                </c:pt>
                <c:pt idx="8">
                  <c:v>9</c:v>
                </c:pt>
                <c:pt idx="9">
                  <c:v>3</c:v>
                </c:pt>
                <c:pt idx="10">
                  <c:v>7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D</c:v>
                </c:pt>
              </c:strCache>
            </c:strRef>
          </c:tx>
          <c:spPr>
            <a:solidFill>
              <a:schemeClr val="accent3"/>
            </a:solidFill>
          </c:spPr>
          <c:dLbls>
            <c:showVal val="1"/>
          </c:dLbls>
          <c:cat>
            <c:strRef>
              <c:f>Foglio1!$A$2:$A$12</c:f>
              <c:strCache>
                <c:ptCount val="11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  <c:pt idx="4">
                  <c:v>E</c:v>
                </c:pt>
                <c:pt idx="5">
                  <c:v>F</c:v>
                </c:pt>
                <c:pt idx="6">
                  <c:v>G</c:v>
                </c:pt>
                <c:pt idx="7">
                  <c:v>H</c:v>
                </c:pt>
                <c:pt idx="8">
                  <c:v>I</c:v>
                </c:pt>
                <c:pt idx="9">
                  <c:v>L</c:v>
                </c:pt>
                <c:pt idx="10">
                  <c:v>M</c:v>
                </c:pt>
              </c:strCache>
            </c:strRef>
          </c:cat>
          <c:val>
            <c:numRef>
              <c:f>Foglio1!$E$2:$E$12</c:f>
              <c:numCache>
                <c:formatCode>General</c:formatCode>
                <c:ptCount val="11"/>
                <c:pt idx="0">
                  <c:v>4</c:v>
                </c:pt>
                <c:pt idx="1">
                  <c:v>1</c:v>
                </c:pt>
                <c:pt idx="2">
                  <c:v>15</c:v>
                </c:pt>
                <c:pt idx="3">
                  <c:v>3</c:v>
                </c:pt>
                <c:pt idx="4">
                  <c:v>11</c:v>
                </c:pt>
                <c:pt idx="5">
                  <c:v>2</c:v>
                </c:pt>
                <c:pt idx="6">
                  <c:v>6</c:v>
                </c:pt>
                <c:pt idx="7">
                  <c:v>0</c:v>
                </c:pt>
                <c:pt idx="8">
                  <c:v>2</c:v>
                </c:pt>
                <c:pt idx="9">
                  <c:v>3</c:v>
                </c:pt>
                <c:pt idx="10">
                  <c:v>3</c:v>
                </c:pt>
              </c:numCache>
            </c:numRef>
          </c:val>
        </c:ser>
        <c:dLbls/>
        <c:axId val="150710144"/>
        <c:axId val="150711680"/>
      </c:barChart>
      <c:catAx>
        <c:axId val="150710144"/>
        <c:scaling>
          <c:orientation val="minMax"/>
        </c:scaling>
        <c:axPos val="b"/>
        <c:tickLblPos val="nextTo"/>
        <c:crossAx val="150711680"/>
        <c:crosses val="autoZero"/>
        <c:auto val="1"/>
        <c:lblAlgn val="ctr"/>
        <c:lblOffset val="100"/>
      </c:catAx>
      <c:valAx>
        <c:axId val="150711680"/>
        <c:scaling>
          <c:orientation val="minMax"/>
        </c:scaling>
        <c:axPos val="l"/>
        <c:majorGridlines/>
        <c:numFmt formatCode="General" sourceLinked="1"/>
        <c:tickLblPos val="nextTo"/>
        <c:crossAx val="150710144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43</c:v>
                </c:pt>
                <c:pt idx="2">
                  <c:v>118</c:v>
                </c:pt>
                <c:pt idx="3">
                  <c:v>38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tx1"/>
          </a:solidFill>
        </a:ln>
      </c:spPr>
    </c:legend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86E35A-01F1-41FE-AF53-BAF1E3430E6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263455A2-8E2D-4079-8E90-DA72963D0B0B}">
      <dgm:prSet custT="1"/>
      <dgm:spPr/>
      <dgm:t>
        <a:bodyPr/>
        <a:lstStyle/>
        <a:p>
          <a:pPr rtl="0"/>
          <a:r>
            <a:rPr lang="it-IT" sz="2000" dirty="0" smtClean="0"/>
            <a:t>SCUOLA SECONDARIA </a:t>
          </a:r>
          <a:endParaRPr lang="it-IT" sz="2000" dirty="0"/>
        </a:p>
      </dgm:t>
    </dgm:pt>
    <dgm:pt modelId="{D93A668C-76E0-4B9E-A37C-02DA685A9EFC}" type="parTrans" cxnId="{106177C4-A6D2-4CB5-B84A-77A590D67730}">
      <dgm:prSet/>
      <dgm:spPr/>
      <dgm:t>
        <a:bodyPr/>
        <a:lstStyle/>
        <a:p>
          <a:endParaRPr lang="it-IT"/>
        </a:p>
      </dgm:t>
    </dgm:pt>
    <dgm:pt modelId="{EAA3EDC6-0880-48DE-B21A-931623FB25BC}" type="sibTrans" cxnId="{106177C4-A6D2-4CB5-B84A-77A590D67730}">
      <dgm:prSet/>
      <dgm:spPr/>
      <dgm:t>
        <a:bodyPr/>
        <a:lstStyle/>
        <a:p>
          <a:endParaRPr lang="it-IT"/>
        </a:p>
      </dgm:t>
    </dgm:pt>
    <dgm:pt modelId="{EB273AB6-D4D8-405B-8E6E-25AB9E5C384C}">
      <dgm:prSet/>
      <dgm:spPr/>
      <dgm:t>
        <a:bodyPr/>
        <a:lstStyle/>
        <a:p>
          <a:pPr rtl="0"/>
          <a:r>
            <a:rPr lang="it-IT" dirty="0" smtClean="0"/>
            <a:t>DI 1° GRADO</a:t>
          </a:r>
        </a:p>
        <a:p>
          <a:pPr rtl="0"/>
          <a:r>
            <a:rPr lang="it-IT" dirty="0" smtClean="0"/>
            <a:t>A.S.2017/2018 </a:t>
          </a:r>
          <a:endParaRPr lang="it-IT" dirty="0"/>
        </a:p>
      </dgm:t>
    </dgm:pt>
    <dgm:pt modelId="{6C1ACCFF-E601-497F-BEAE-4C015A66F470}" type="parTrans" cxnId="{64DB3B79-3134-4892-BE23-246B92C994E4}">
      <dgm:prSet/>
      <dgm:spPr/>
      <dgm:t>
        <a:bodyPr/>
        <a:lstStyle/>
        <a:p>
          <a:endParaRPr lang="it-IT"/>
        </a:p>
      </dgm:t>
    </dgm:pt>
    <dgm:pt modelId="{9BF086D1-87E0-4DC8-9D41-3D79ECA457B8}" type="sibTrans" cxnId="{64DB3B79-3134-4892-BE23-246B92C994E4}">
      <dgm:prSet/>
      <dgm:spPr/>
      <dgm:t>
        <a:bodyPr/>
        <a:lstStyle/>
        <a:p>
          <a:endParaRPr lang="it-IT"/>
        </a:p>
      </dgm:t>
    </dgm:pt>
    <dgm:pt modelId="{4265C27C-5A9A-4576-9D28-EAE446093B26}" type="pres">
      <dgm:prSet presAssocID="{A086E35A-01F1-41FE-AF53-BAF1E3430E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96521D2-9C76-492B-B781-71F170EEB782}" type="pres">
      <dgm:prSet presAssocID="{263455A2-8E2D-4079-8E90-DA72963D0B0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C7DD0A3-E8D6-470D-881C-A49A4307E675}" type="pres">
      <dgm:prSet presAssocID="{EAA3EDC6-0880-48DE-B21A-931623FB25BC}" presName="spacer" presStyleCnt="0"/>
      <dgm:spPr/>
    </dgm:pt>
    <dgm:pt modelId="{BCFB97D4-2179-4C56-8DB2-47314618674C}" type="pres">
      <dgm:prSet presAssocID="{EB273AB6-D4D8-405B-8E6E-25AB9E5C384C}" presName="parentText" presStyleLbl="node1" presStyleIdx="1" presStyleCnt="2" custLinFactNeighborX="-524" custLinFactNeighborY="333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06177C4-A6D2-4CB5-B84A-77A590D67730}" srcId="{A086E35A-01F1-41FE-AF53-BAF1E3430E6F}" destId="{263455A2-8E2D-4079-8E90-DA72963D0B0B}" srcOrd="0" destOrd="0" parTransId="{D93A668C-76E0-4B9E-A37C-02DA685A9EFC}" sibTransId="{EAA3EDC6-0880-48DE-B21A-931623FB25BC}"/>
    <dgm:cxn modelId="{F524999F-54EE-4961-8C15-F5A83DDF53C4}" type="presOf" srcId="{263455A2-8E2D-4079-8E90-DA72963D0B0B}" destId="{896521D2-9C76-492B-B781-71F170EEB782}" srcOrd="0" destOrd="0" presId="urn:microsoft.com/office/officeart/2005/8/layout/vList2"/>
    <dgm:cxn modelId="{64DB3B79-3134-4892-BE23-246B92C994E4}" srcId="{A086E35A-01F1-41FE-AF53-BAF1E3430E6F}" destId="{EB273AB6-D4D8-405B-8E6E-25AB9E5C384C}" srcOrd="1" destOrd="0" parTransId="{6C1ACCFF-E601-497F-BEAE-4C015A66F470}" sibTransId="{9BF086D1-87E0-4DC8-9D41-3D79ECA457B8}"/>
    <dgm:cxn modelId="{BC461497-1FB7-4A88-875B-AF923CEF2ADD}" type="presOf" srcId="{EB273AB6-D4D8-405B-8E6E-25AB9E5C384C}" destId="{BCFB97D4-2179-4C56-8DB2-47314618674C}" srcOrd="0" destOrd="0" presId="urn:microsoft.com/office/officeart/2005/8/layout/vList2"/>
    <dgm:cxn modelId="{7E5B4ECD-C342-453C-8210-D82FDFFD4AA8}" type="presOf" srcId="{A086E35A-01F1-41FE-AF53-BAF1E3430E6F}" destId="{4265C27C-5A9A-4576-9D28-EAE446093B26}" srcOrd="0" destOrd="0" presId="urn:microsoft.com/office/officeart/2005/8/layout/vList2"/>
    <dgm:cxn modelId="{CA8E4186-7E71-44BD-B1F2-99115D8134A4}" type="presParOf" srcId="{4265C27C-5A9A-4576-9D28-EAE446093B26}" destId="{896521D2-9C76-492B-B781-71F170EEB782}" srcOrd="0" destOrd="0" presId="urn:microsoft.com/office/officeart/2005/8/layout/vList2"/>
    <dgm:cxn modelId="{1E9FE624-1D38-4898-BC3A-52A159E63C2F}" type="presParOf" srcId="{4265C27C-5A9A-4576-9D28-EAE446093B26}" destId="{AC7DD0A3-E8D6-470D-881C-A49A4307E675}" srcOrd="1" destOrd="0" presId="urn:microsoft.com/office/officeart/2005/8/layout/vList2"/>
    <dgm:cxn modelId="{8EC79FBE-AFAE-469C-B4CA-383F30E4D5D2}" type="presParOf" srcId="{4265C27C-5A9A-4576-9D28-EAE446093B26}" destId="{BCFB97D4-2179-4C56-8DB2-47314618674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96521D2-9C76-492B-B781-71F170EEB782}">
      <dsp:nvSpPr>
        <dsp:cNvPr id="0" name=""/>
        <dsp:cNvSpPr/>
      </dsp:nvSpPr>
      <dsp:spPr>
        <a:xfrm>
          <a:off x="0" y="18404"/>
          <a:ext cx="3309803" cy="5931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SCUOLA SECONDARIA </a:t>
          </a:r>
          <a:endParaRPr lang="it-IT" sz="2000" kern="1200" dirty="0"/>
        </a:p>
      </dsp:txBody>
      <dsp:txXfrm>
        <a:off x="0" y="18404"/>
        <a:ext cx="3309803" cy="593190"/>
      </dsp:txXfrm>
    </dsp:sp>
    <dsp:sp modelId="{BCFB97D4-2179-4C56-8DB2-47314618674C}">
      <dsp:nvSpPr>
        <dsp:cNvPr id="0" name=""/>
        <dsp:cNvSpPr/>
      </dsp:nvSpPr>
      <dsp:spPr>
        <a:xfrm>
          <a:off x="0" y="650281"/>
          <a:ext cx="3309803" cy="5931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DI 1° GRADO</a:t>
          </a:r>
        </a:p>
        <a:p>
          <a:pPr lvl="0" algn="l" defTabSz="577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300" kern="1200" dirty="0" smtClean="0"/>
            <a:t>A.S.2017/2018 </a:t>
          </a:r>
          <a:endParaRPr lang="it-IT" sz="1300" kern="1200" dirty="0"/>
        </a:p>
      </dsp:txBody>
      <dsp:txXfrm>
        <a:off x="0" y="650281"/>
        <a:ext cx="3309803" cy="5931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6CE1B-F01C-47FD-9F30-A995C6F46191}" type="datetimeFigureOut">
              <a:rPr lang="it-IT" smtClean="0"/>
              <a:pPr/>
              <a:t>21/10/2017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BA415-1309-45B2-A84A-72F3DCDAD1F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55751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BA415-1309-45B2-A84A-72F3DCDAD1F0}" type="slidenum">
              <a:rPr lang="it-IT" smtClean="0"/>
              <a:pPr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12952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D91A1A7-BEE9-4031-B1F9-54CB0368C243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EF64-C764-4FD2-9345-5790D80E27C5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96C-5839-4456-AF0E-342C6072C2CD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CED7-D37C-4E03-A894-D716D4E90334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D5E2F-4A26-465A-8AC3-1AE2FC6747F1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8328B-BCB6-49BA-9594-3E34D9130814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72DC4-B7E3-4361-B76E-0F02FE857E98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C608D-89BA-4D93-A6B4-811A4207355E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A6AE7-FDC5-4B9E-A257-D407B509F1AF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402EC-1D4A-48EB-A9B1-C48AC1870910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327A3-4919-472D-B13B-5338A9DA8DAD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2EFB5D6-8245-4519-9CD8-191EEA49BEC7}" type="datetime1">
              <a:rPr lang="it-IT" smtClean="0"/>
              <a:pPr/>
              <a:t>21/10/2017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0.xml"/><Relationship Id="rId2" Type="http://schemas.openxmlformats.org/officeDocument/2006/relationships/chart" Target="../charts/chart39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2.xml"/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4.xml"/><Relationship Id="rId2" Type="http://schemas.openxmlformats.org/officeDocument/2006/relationships/chart" Target="../charts/chart4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6.xml"/><Relationship Id="rId2" Type="http://schemas.openxmlformats.org/officeDocument/2006/relationships/chart" Target="../charts/chart45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8.xml"/><Relationship Id="rId2" Type="http://schemas.openxmlformats.org/officeDocument/2006/relationships/chart" Target="../charts/chart47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0.xml"/><Relationship Id="rId2" Type="http://schemas.openxmlformats.org/officeDocument/2006/relationships/chart" Target="../charts/chart49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2.xml"/><Relationship Id="rId2" Type="http://schemas.openxmlformats.org/officeDocument/2006/relationships/chart" Target="../charts/chart51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4.xml"/><Relationship Id="rId2" Type="http://schemas.openxmlformats.org/officeDocument/2006/relationships/chart" Target="../charts/chart53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6.xml"/><Relationship Id="rId2" Type="http://schemas.openxmlformats.org/officeDocument/2006/relationships/chart" Target="../charts/chart55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8.xml"/><Relationship Id="rId2" Type="http://schemas.openxmlformats.org/officeDocument/2006/relationships/chart" Target="../charts/chart57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0.xml"/><Relationship Id="rId2" Type="http://schemas.openxmlformats.org/officeDocument/2006/relationships/chart" Target="../charts/chart5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2.xml"/><Relationship Id="rId2" Type="http://schemas.openxmlformats.org/officeDocument/2006/relationships/chart" Target="../charts/chart61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4.xml"/><Relationship Id="rId2" Type="http://schemas.openxmlformats.org/officeDocument/2006/relationships/chart" Target="../charts/chart6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50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692696"/>
            <a:ext cx="7776864" cy="5184576"/>
          </a:xfrm>
          <a:solidFill>
            <a:schemeClr val="accent1">
              <a:lumMod val="50000"/>
            </a:schemeClr>
          </a:solidFill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4885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40596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sz="2200" dirty="0" smtClean="0"/>
              <a:t/>
            </a:r>
            <a:br>
              <a:rPr lang="it-IT" sz="2200" dirty="0" smtClean="0"/>
            </a:br>
            <a:r>
              <a:rPr lang="it-IT" sz="2200" b="1" dirty="0" smtClean="0"/>
              <a:t>COMUNICAZIONE </a:t>
            </a:r>
            <a:r>
              <a:rPr lang="it-IT" sz="2200" b="1" dirty="0"/>
              <a:t>NELLA </a:t>
            </a:r>
            <a:r>
              <a:rPr lang="it-IT" sz="2200" b="1" dirty="0" smtClean="0"/>
              <a:t>MADRELINGUA</a:t>
            </a:r>
            <a:r>
              <a:rPr lang="it-IT" sz="1800" dirty="0"/>
              <a:t/>
            </a:r>
            <a:br>
              <a:rPr lang="it-IT" sz="1800" dirty="0"/>
            </a:br>
            <a:r>
              <a:rPr lang="it-IT" sz="1800" dirty="0"/>
              <a:t/>
            </a:r>
            <a:br>
              <a:rPr lang="it-IT" sz="1800" dirty="0"/>
            </a:br>
            <a:r>
              <a:rPr lang="it-IT" sz="1800" dirty="0"/>
              <a:t>(PADRONEGGIA ED APPLICA LE CONOSCENZE FONDAMENTALI)</a:t>
            </a:r>
            <a:br>
              <a:rPr lang="it-IT" sz="1800" dirty="0"/>
            </a:br>
            <a:r>
              <a:rPr lang="it-IT" sz="2000" b="1" dirty="0"/>
              <a:t>CONFRONTO FRA LE CLASSI</a:t>
            </a:r>
            <a:br>
              <a:rPr lang="it-IT" sz="2000" b="1" dirty="0"/>
            </a:br>
            <a:endParaRPr lang="it-IT" sz="2000" b="1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71682850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8249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497659" cy="678899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LEGGE-COMPRENDE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289392274"/>
              </p:ext>
            </p:extLst>
          </p:nvPr>
        </p:nvGraphicFramePr>
        <p:xfrm>
          <a:off x="971600" y="2996952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276872"/>
            <a:ext cx="348776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SCRIVE-DESCRIVE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684246135"/>
              </p:ext>
            </p:extLst>
          </p:nvPr>
        </p:nvGraphicFramePr>
        <p:xfrm>
          <a:off x="4644008" y="3068960"/>
          <a:ext cx="3419475" cy="27632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73559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40596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b="1" dirty="0"/>
              <a:t>COMUNICAZIONE NELLE  LINGUE </a:t>
            </a:r>
            <a:r>
              <a:rPr lang="it-IT" sz="2000" b="1" dirty="0" smtClean="0"/>
              <a:t>STRANIERE</a:t>
            </a:r>
            <a:r>
              <a:rPr lang="it-IT" sz="2000" dirty="0"/>
              <a:t/>
            </a:r>
            <a:br>
              <a:rPr lang="it-IT" sz="2000" dirty="0"/>
            </a:br>
            <a:r>
              <a:rPr lang="it-IT" sz="2000" dirty="0"/>
              <a:t>(</a:t>
            </a:r>
            <a:r>
              <a:rPr lang="it-IT" sz="2000" dirty="0" smtClean="0"/>
              <a:t>LEGGE-COMPRENDE)</a:t>
            </a:r>
            <a:r>
              <a:rPr lang="it-IT" sz="2000" dirty="0"/>
              <a:t/>
            </a:r>
            <a:br>
              <a:rPr lang="it-IT" sz="2000" dirty="0"/>
            </a:br>
            <a:r>
              <a:rPr lang="it-IT" sz="2000" b="1" dirty="0"/>
              <a:t>CONFRONTO FRA LE CLASSI</a:t>
            </a:r>
            <a:br>
              <a:rPr lang="it-IT" sz="2000" b="1" dirty="0"/>
            </a:br>
            <a:endParaRPr lang="it-IT" sz="2000" b="1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091924956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1455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40596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b="1" dirty="0"/>
              <a:t>COMUNICAZIONE NELLE  LINGUE </a:t>
            </a:r>
            <a:r>
              <a:rPr lang="it-IT" sz="2000" b="1" dirty="0" smtClean="0"/>
              <a:t>STRANIERE</a:t>
            </a:r>
            <a:r>
              <a:rPr lang="it-IT" sz="2000" dirty="0"/>
              <a:t/>
            </a:r>
            <a:br>
              <a:rPr lang="it-IT" sz="2000" dirty="0"/>
            </a:br>
            <a:r>
              <a:rPr lang="it-IT" sz="2000" dirty="0" smtClean="0"/>
              <a:t>(SCRIVE-DESCRIVE)</a:t>
            </a:r>
            <a:r>
              <a:rPr lang="it-IT" sz="2000" dirty="0"/>
              <a:t/>
            </a:r>
            <a:br>
              <a:rPr lang="it-IT" sz="2000" dirty="0"/>
            </a:br>
            <a:r>
              <a:rPr lang="it-IT" sz="2000" b="1" dirty="0"/>
              <a:t>CONFRONTO FRA LE CLASSI</a:t>
            </a:r>
            <a:br>
              <a:rPr lang="it-IT" sz="2000" b="1" dirty="0"/>
            </a:br>
            <a:endParaRPr lang="it-IT" sz="2000" b="1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87123215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71724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RICONOSCE E RISOLVE PROBLEMI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574038039"/>
              </p:ext>
            </p:extLst>
          </p:nvPr>
        </p:nvGraphicFramePr>
        <p:xfrm>
          <a:off x="1043608" y="3068960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OSSERVA E ANALIZZA FATTI ED EVENTI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228403383"/>
              </p:ext>
            </p:extLst>
          </p:nvPr>
        </p:nvGraphicFramePr>
        <p:xfrm>
          <a:off x="4644008" y="3068960"/>
          <a:ext cx="3419475" cy="2741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3973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40596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2400" b="1" dirty="0"/>
              <a:t>COMPETENZE DI BASE IN </a:t>
            </a:r>
            <a:r>
              <a:rPr lang="it-IT" sz="2400" b="1" dirty="0" smtClean="0"/>
              <a:t>MATEMATICA-SCIENZE-TECNOLOGIA</a:t>
            </a:r>
            <a:r>
              <a:rPr lang="it-IT" sz="1600" dirty="0"/>
              <a:t>(OSSERVA E ANALIZZA FATTI ED EVENTI</a:t>
            </a: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99217970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8258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40596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2400" b="1" dirty="0"/>
              <a:t>COMPETENZE DI BASE IN </a:t>
            </a:r>
            <a:r>
              <a:rPr lang="it-IT" sz="2400" b="1" dirty="0" smtClean="0"/>
              <a:t>MATEMATICA-SCIENZE-TECNOLOGIA</a:t>
            </a:r>
            <a:r>
              <a:rPr lang="it-IT" sz="1600" dirty="0"/>
              <a:t>(RICONOSCE E RISOLVE </a:t>
            </a:r>
            <a:r>
              <a:rPr lang="it-IT" sz="1600" dirty="0" smtClean="0"/>
              <a:t>PROBLEMI</a:t>
            </a:r>
            <a:r>
              <a:rPr lang="it-IT" sz="1600" dirty="0"/>
              <a:t/>
            </a:r>
            <a:br>
              <a:rPr lang="it-IT" sz="1600" dirty="0"/>
            </a:br>
            <a:r>
              <a:rPr lang="it-IT" sz="1600" b="1" dirty="0"/>
              <a:t>CONFRONTO FRA LE CLASSI</a:t>
            </a:r>
            <a:br>
              <a:rPr lang="it-IT" sz="1600" b="1" dirty="0"/>
            </a:br>
            <a:endParaRPr lang="it-IT" sz="1600" b="1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91750402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0140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DISTINGUE E CLASSIFICA GLI ELEMENTI DEI VARI LINGUAGGI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166217712"/>
              </p:ext>
            </p:extLst>
          </p:nvPr>
        </p:nvGraphicFramePr>
        <p:xfrm>
          <a:off x="1041400" y="3140968"/>
          <a:ext cx="3419475" cy="2669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INDIVIDUA LA RELAZIONE SPAZIO TEMPO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090366686"/>
              </p:ext>
            </p:extLst>
          </p:nvPr>
        </p:nvGraphicFramePr>
        <p:xfrm>
          <a:off x="4645025" y="3068960"/>
          <a:ext cx="3419475" cy="2741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82869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40596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2400" b="1" dirty="0"/>
              <a:t>CONSAPEVOLEZZA ED ESPRESSIONE </a:t>
            </a:r>
            <a:r>
              <a:rPr lang="it-IT" sz="2400" b="1" dirty="0" smtClean="0"/>
              <a:t>CULTURALE</a:t>
            </a:r>
            <a:r>
              <a:rPr lang="it-IT" sz="1600" dirty="0"/>
              <a:t>(DISTINGUE E CLASSIFICA GLI ELEMENTI DEI VARI </a:t>
            </a:r>
            <a:r>
              <a:rPr lang="it-IT" sz="1600" dirty="0" smtClean="0"/>
              <a:t>LINGUAGGI)</a:t>
            </a:r>
            <a:r>
              <a:rPr lang="it-IT" sz="1600" dirty="0"/>
              <a:t/>
            </a:r>
            <a:br>
              <a:rPr lang="it-IT" sz="1600" dirty="0"/>
            </a:br>
            <a:endParaRPr lang="it-IT" sz="16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20991750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74075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40596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2400" b="1" dirty="0"/>
              <a:t>CONSAPEVOLEZZA ED ESPRESSIONE </a:t>
            </a:r>
            <a:r>
              <a:rPr lang="it-IT" sz="2400" b="1" dirty="0" smtClean="0"/>
              <a:t>CULTURALE</a:t>
            </a:r>
            <a:r>
              <a:rPr lang="it-IT" sz="1600" dirty="0"/>
              <a:t>(INDIVIDUA LA RELAZIONE SPAZIO </a:t>
            </a:r>
            <a:r>
              <a:rPr lang="it-IT" sz="1600" dirty="0" smtClean="0"/>
              <a:t>TEMPO)</a:t>
            </a:r>
            <a:r>
              <a:rPr lang="it-IT" sz="1600" dirty="0"/>
              <a:t/>
            </a:r>
            <a:br>
              <a:rPr lang="it-IT" sz="1600" dirty="0"/>
            </a:br>
            <a:endParaRPr lang="it-IT" sz="16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179685572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3189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58645" y="1412777"/>
            <a:ext cx="6637468" cy="2850128"/>
          </a:xfrm>
        </p:spPr>
        <p:txBody>
          <a:bodyPr/>
          <a:lstStyle/>
          <a:p>
            <a:r>
              <a:rPr lang="it-IT" dirty="0" smtClean="0"/>
              <a:t>DIRIGENTE SCOLASTICO</a:t>
            </a:r>
            <a:br>
              <a:rPr lang="it-IT" dirty="0" smtClean="0"/>
            </a:br>
            <a:r>
              <a:rPr lang="it-IT" dirty="0" smtClean="0"/>
              <a:t>PROF.SSA GIUSEPPINA NUGNES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99593" y="1052736"/>
            <a:ext cx="6996520" cy="4536503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7386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CONOSCE LE FUNZIONI E LA SINTASSI DI BASE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549064641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UTILIZZA I MEZZI DI COMUNICAZIONE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721527051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2469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40596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2400" b="1" dirty="0"/>
              <a:t>COMPETENZA </a:t>
            </a:r>
            <a:r>
              <a:rPr lang="it-IT" sz="2400" b="1" dirty="0" smtClean="0"/>
              <a:t>DIGITALE</a:t>
            </a:r>
            <a:r>
              <a:rPr lang="it-IT" sz="1600" dirty="0"/>
              <a:t>(ICONOSCE LE FUNZIONI E LA SINTASSI DI </a:t>
            </a:r>
            <a:r>
              <a:rPr lang="it-IT" sz="1600" dirty="0" smtClean="0"/>
              <a:t>BASE)</a:t>
            </a: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/>
            </a:r>
            <a:br>
              <a:rPr lang="it-IT" sz="1600" dirty="0"/>
            </a:br>
            <a:endParaRPr lang="it-IT" sz="16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644711290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2977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40596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2400" b="1" dirty="0"/>
              <a:t>COMPETENZA </a:t>
            </a:r>
            <a:r>
              <a:rPr lang="it-IT" sz="2400" b="1" dirty="0" smtClean="0"/>
              <a:t>DIGITALE</a:t>
            </a:r>
            <a:r>
              <a:rPr lang="it-IT" sz="1600" dirty="0"/>
              <a:t>(UTILIZZA I MEZZI DI </a:t>
            </a:r>
            <a:r>
              <a:rPr lang="it-IT" sz="1600" dirty="0" smtClean="0"/>
              <a:t>COMUNICAZIONE)</a:t>
            </a: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/>
            </a:r>
            <a:br>
              <a:rPr lang="it-IT" sz="1600" dirty="0"/>
            </a:br>
            <a:endParaRPr lang="it-IT" sz="16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74323348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27989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PONE DOMANDE PERTINENTI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6959001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APPLICASTRATEGIE DI STUDIO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367796987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22653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40596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2400" b="1" dirty="0"/>
              <a:t>IMPARARE AD </a:t>
            </a:r>
            <a:r>
              <a:rPr lang="it-IT" sz="2400" b="1" dirty="0" smtClean="0"/>
              <a:t>IMPARARE</a:t>
            </a:r>
            <a:r>
              <a:rPr lang="it-IT" sz="1600" dirty="0"/>
              <a:t>(PONE DOMANDE </a:t>
            </a:r>
            <a:r>
              <a:rPr lang="it-IT" sz="1600" dirty="0" smtClean="0"/>
              <a:t>PERTINENTI)</a:t>
            </a: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/>
            </a:r>
            <a:br>
              <a:rPr lang="it-IT" sz="1600" dirty="0"/>
            </a:br>
            <a:endParaRPr lang="it-IT" sz="16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99147955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3877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40596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2400" b="1" dirty="0"/>
              <a:t>IMPARARE AD </a:t>
            </a:r>
            <a:r>
              <a:rPr lang="it-IT" sz="2400" b="1" dirty="0" smtClean="0"/>
              <a:t>IMPARARE</a:t>
            </a:r>
            <a:r>
              <a:rPr lang="it-IT" sz="1600" dirty="0" smtClean="0"/>
              <a:t>(APPLICA STRATEGIE </a:t>
            </a:r>
            <a:r>
              <a:rPr lang="it-IT" sz="1600" dirty="0"/>
              <a:t>DI </a:t>
            </a:r>
            <a:r>
              <a:rPr lang="it-IT" sz="1600" dirty="0" smtClean="0"/>
              <a:t>STUDIO)</a:t>
            </a: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>)</a:t>
            </a:r>
            <a:br>
              <a:rPr lang="it-IT" sz="1600" dirty="0"/>
            </a:b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/>
            </a:r>
            <a:br>
              <a:rPr lang="it-IT" sz="1600" dirty="0"/>
            </a:br>
            <a:endParaRPr lang="it-IT" sz="16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8636837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22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ASSUME LE CONSEGUENZE DEI PROPRI COMPORTAMENTI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660087861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ASSUME COMPORTAMENTI RISPETTOSI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276045873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2818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40596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2400" b="1" dirty="0"/>
              <a:t>COMPETENZE SOCIALI E CIVICHE </a:t>
            </a:r>
            <a:r>
              <a:rPr lang="it-IT" sz="2400" b="1" dirty="0" smtClean="0"/>
              <a:t>(</a:t>
            </a:r>
            <a:r>
              <a:rPr lang="it-IT" sz="1600" b="1" dirty="0" smtClean="0"/>
              <a:t>ASSUME </a:t>
            </a:r>
            <a:r>
              <a:rPr lang="it-IT" sz="1600" b="1" dirty="0"/>
              <a:t>LE CONSEGUENZE DEI PROPRI </a:t>
            </a:r>
            <a:r>
              <a:rPr lang="it-IT" sz="1600" b="1" dirty="0" smtClean="0"/>
              <a:t>COMPORTAMENTI)</a:t>
            </a:r>
            <a:r>
              <a:rPr lang="it-IT" sz="2400" b="1" dirty="0"/>
              <a:t/>
            </a:r>
            <a:br>
              <a:rPr lang="it-IT" sz="2400" b="1" dirty="0"/>
            </a:b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/>
            </a:r>
            <a:br>
              <a:rPr lang="it-IT" sz="1600" dirty="0"/>
            </a:br>
            <a:endParaRPr lang="it-IT" sz="16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7273892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4107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40596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/>
              <a:t/>
            </a:r>
            <a:br>
              <a:rPr lang="it-IT" sz="1600" dirty="0"/>
            </a:br>
            <a:r>
              <a:rPr lang="it-IT" sz="2400" b="1" dirty="0" smtClean="0"/>
              <a:t>COMPETENZE </a:t>
            </a:r>
            <a:r>
              <a:rPr lang="it-IT" sz="2400" b="1" dirty="0"/>
              <a:t>SOCIALI E CIVICHE </a:t>
            </a:r>
            <a:r>
              <a:rPr lang="it-IT" sz="2400" b="1" dirty="0" smtClean="0"/>
              <a:t>(assume comportamenti rispettosi)</a:t>
            </a: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/>
              <a:t/>
            </a:r>
            <a:br>
              <a:rPr lang="it-IT" sz="1600" dirty="0"/>
            </a:br>
            <a:endParaRPr lang="it-IT" sz="16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72734024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01332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VALUTA TEMPI E RISORSE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947064405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PRENDE DECISIONI DA SOLO E/O IN GRUPPO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11792312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19230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MONITORAGGIO </a:t>
            </a:r>
            <a: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DEL PROCESSO </a:t>
            </a:r>
            <a:b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 APPRENDIMENTO</a:t>
            </a:r>
            <a:b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D’INGRESSO </a:t>
            </a:r>
            <a:b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it-IT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xmlns="" val="1431684848"/>
              </p:ext>
            </p:extLst>
          </p:nvPr>
        </p:nvGraphicFramePr>
        <p:xfrm>
          <a:off x="4733365" y="4421080"/>
          <a:ext cx="3309803" cy="12606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5646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40596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/>
              <a:t/>
            </a:r>
            <a:br>
              <a:rPr lang="it-IT" sz="1600" dirty="0"/>
            </a:br>
            <a:r>
              <a:rPr lang="it-IT" sz="2400" b="1" dirty="0"/>
              <a:t>SPIRITO DI INIZIATIVA(</a:t>
            </a:r>
            <a:r>
              <a:rPr lang="it-IT" sz="1600" b="1" dirty="0"/>
              <a:t>PROGETTA IL PERCORSO</a:t>
            </a:r>
            <a:br>
              <a:rPr lang="it-IT" sz="1600" b="1" dirty="0"/>
            </a:br>
            <a:r>
              <a:rPr lang="it-IT" sz="1600" b="1" dirty="0"/>
              <a:t>VALUTA TEMPI E </a:t>
            </a:r>
            <a:r>
              <a:rPr lang="it-IT" sz="1600" b="1" dirty="0" smtClean="0"/>
              <a:t>RISORSE)</a:t>
            </a:r>
            <a:r>
              <a:rPr lang="it-IT" sz="2400" b="1" dirty="0"/>
              <a:t/>
            </a:r>
            <a:br>
              <a:rPr lang="it-IT" sz="2400" b="1" dirty="0"/>
            </a:br>
            <a:r>
              <a:rPr lang="it-IT" sz="1600" dirty="0"/>
              <a:t/>
            </a:r>
            <a:br>
              <a:rPr lang="it-IT" sz="1600" dirty="0"/>
            </a:br>
            <a:endParaRPr lang="it-IT" sz="16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40098441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1267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40596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/>
              <a:t/>
            </a:r>
            <a:br>
              <a:rPr lang="it-IT" sz="1600" dirty="0"/>
            </a:br>
            <a:r>
              <a:rPr lang="it-IT" sz="1600" dirty="0" smtClean="0"/>
              <a:t/>
            </a:r>
            <a:br>
              <a:rPr lang="it-IT" sz="1600" dirty="0" smtClean="0"/>
            </a:br>
            <a:r>
              <a:rPr lang="it-IT" sz="1600" dirty="0"/>
              <a:t/>
            </a:r>
            <a:br>
              <a:rPr lang="it-IT" sz="1600" dirty="0"/>
            </a:br>
            <a:r>
              <a:rPr lang="it-IT" sz="2400" b="1" dirty="0"/>
              <a:t>SPIRITO DI </a:t>
            </a:r>
            <a:r>
              <a:rPr lang="it-IT" sz="2400" b="1" dirty="0" smtClean="0"/>
              <a:t>INIZIATIVA(</a:t>
            </a:r>
            <a:r>
              <a:rPr lang="it-IT" sz="1600" b="1" dirty="0"/>
              <a:t>PRENDE DECISIONI DA SOLO E/O IN </a:t>
            </a:r>
            <a:r>
              <a:rPr lang="it-IT" sz="1600" b="1" dirty="0" smtClean="0"/>
              <a:t>GRUPPO)</a:t>
            </a:r>
            <a:r>
              <a:rPr lang="it-IT" sz="1600" b="1" dirty="0"/>
              <a:t/>
            </a:r>
            <a:br>
              <a:rPr lang="it-IT" sz="1600" b="1" dirty="0"/>
            </a:br>
            <a:endParaRPr lang="it-IT" sz="16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05475224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2000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CLASSI SECONDE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7351" y="2324100"/>
            <a:ext cx="4908310" cy="3508375"/>
          </a:xfrm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8555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705592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Dagli </a:t>
            </a:r>
            <a:r>
              <a:rPr lang="it-IT" sz="2800" dirty="0">
                <a:solidFill>
                  <a:schemeClr val="tx1"/>
                </a:solidFill>
              </a:rPr>
              <a:t>esiti del monitoraggio iniziale è emerso </a:t>
            </a:r>
            <a:r>
              <a:rPr lang="it-IT" sz="2800" dirty="0" smtClean="0">
                <a:solidFill>
                  <a:schemeClr val="tx1"/>
                </a:solidFill>
              </a:rPr>
              <a:t>che : la </a:t>
            </a:r>
            <a:r>
              <a:rPr lang="it-IT" sz="2800" dirty="0">
                <a:solidFill>
                  <a:schemeClr val="tx1"/>
                </a:solidFill>
              </a:rPr>
              <a:t>maggior parte degli alunni delle </a:t>
            </a:r>
            <a:r>
              <a:rPr lang="it-IT" sz="2800" dirty="0" smtClean="0">
                <a:solidFill>
                  <a:schemeClr val="tx1"/>
                </a:solidFill>
              </a:rPr>
              <a:t>classi </a:t>
            </a:r>
            <a:r>
              <a:rPr lang="it-IT" sz="2800" b="1" dirty="0" smtClean="0">
                <a:solidFill>
                  <a:schemeClr val="tx1"/>
                </a:solidFill>
              </a:rPr>
              <a:t>seconde </a:t>
            </a:r>
            <a:r>
              <a:rPr lang="it-IT" sz="2800" dirty="0" smtClean="0">
                <a:solidFill>
                  <a:schemeClr val="tx1"/>
                </a:solidFill>
              </a:rPr>
              <a:t>della </a:t>
            </a:r>
            <a:r>
              <a:rPr lang="it-IT" sz="2800" dirty="0">
                <a:solidFill>
                  <a:schemeClr val="tx1"/>
                </a:solidFill>
              </a:rPr>
              <a:t>scuola </a:t>
            </a:r>
            <a:r>
              <a:rPr lang="it-IT" sz="2800" dirty="0" smtClean="0">
                <a:solidFill>
                  <a:schemeClr val="tx1"/>
                </a:solidFill>
              </a:rPr>
              <a:t>secondaria di 1° grado  possiede </a:t>
            </a:r>
            <a:r>
              <a:rPr lang="it-IT" sz="2800" dirty="0">
                <a:solidFill>
                  <a:schemeClr val="tx1"/>
                </a:solidFill>
              </a:rPr>
              <a:t>un livello di competenza </a:t>
            </a:r>
            <a:r>
              <a:rPr lang="it-IT" sz="2800" b="1" dirty="0" smtClean="0">
                <a:solidFill>
                  <a:schemeClr val="tx1"/>
                </a:solidFill>
              </a:rPr>
              <a:t>base</a:t>
            </a:r>
            <a:r>
              <a:rPr lang="it-IT" sz="2800" dirty="0" smtClean="0">
                <a:solidFill>
                  <a:schemeClr val="tx1"/>
                </a:solidFill>
              </a:rPr>
              <a:t>.</a:t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> L’alunno/a </a:t>
            </a:r>
            <a:r>
              <a:rPr lang="it-IT" sz="2800" dirty="0">
                <a:solidFill>
                  <a:schemeClr val="tx1"/>
                </a:solidFill>
              </a:rPr>
              <a:t>svolge compiti semplici   anche in situazioni nuove, mostrando di possedere conoscenze e abilità fondamentali e di saper applicare basilari regole e procedure </a:t>
            </a:r>
            <a:r>
              <a:rPr lang="it-IT" sz="2800" dirty="0" smtClean="0">
                <a:solidFill>
                  <a:schemeClr val="tx1"/>
                </a:solidFill>
              </a:rPr>
              <a:t>apprese.</a:t>
            </a: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6154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ASCOLTA-COMPRENDE RIFERISCE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984620283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PADRONEGGIA ED APPLICA LE CONOSCENZE FONDAMENTALI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820560416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2459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LEGGE-COMPRENDE-INTERAGISCE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626919543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SCRIVE-DESCRIVE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933464281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2004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Confronta procedimenti diversi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31600218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Spiega i risultati ottenuti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790621366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8357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Distingue e classifica e utilizza 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538398395"/>
              </p:ext>
            </p:extLst>
          </p:nvPr>
        </p:nvGraphicFramePr>
        <p:xfrm>
          <a:off x="1043608" y="3068960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Collega fatti a eventi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785529622"/>
              </p:ext>
            </p:extLst>
          </p:nvPr>
        </p:nvGraphicFramePr>
        <p:xfrm>
          <a:off x="4572000" y="2996952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03521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Produce elaborati con le giuste modalità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975001752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UTILIZZA I MEZZI DI COMUNICAZIONE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249764172"/>
              </p:ext>
            </p:extLst>
          </p:nvPr>
        </p:nvGraphicFramePr>
        <p:xfrm>
          <a:off x="4716016" y="2996952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6930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Seleziona e organizza le informazioni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702959285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APPLICASTRATEGIE DI STUDIO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953672245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7057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332656"/>
            <a:ext cx="8280920" cy="6192688"/>
          </a:xfrm>
        </p:spPr>
        <p:txBody>
          <a:bodyPr>
            <a:normAutofit fontScale="92500" lnSpcReduction="20000"/>
          </a:bodyPr>
          <a:lstStyle/>
          <a:p>
            <a:pPr marL="0" algn="ctr" fontAlgn="ctr">
              <a:spcBef>
                <a:spcPts val="0"/>
              </a:spcBef>
            </a:pPr>
            <a:r>
              <a:rPr lang="it-IT" sz="1800" dirty="0">
                <a:solidFill>
                  <a:schemeClr val="dk1"/>
                </a:solidFill>
                <a:latin typeface="Arial Black"/>
              </a:rPr>
              <a:t>LIVELLO</a:t>
            </a:r>
            <a:endParaRPr lang="it-IT" dirty="0">
              <a:latin typeface="Arial"/>
            </a:endParaRPr>
          </a:p>
          <a:p>
            <a:pPr marL="0" algn="ctr" fontAlgn="t">
              <a:spcBef>
                <a:spcPts val="0"/>
              </a:spcBef>
            </a:pPr>
            <a:r>
              <a:rPr lang="it-IT" sz="3600" dirty="0">
                <a:solidFill>
                  <a:schemeClr val="dk1"/>
                </a:solidFill>
                <a:latin typeface="Calibri"/>
              </a:rPr>
              <a:t>INDICATORI ESPLICATIVI</a:t>
            </a:r>
            <a:endParaRPr lang="it-IT" dirty="0">
              <a:latin typeface="Arial"/>
            </a:endParaRPr>
          </a:p>
          <a:p>
            <a:pPr marL="0" algn="ctr" fontAlgn="ctr">
              <a:spcBef>
                <a:spcPts val="0"/>
              </a:spcBef>
            </a:pPr>
            <a:r>
              <a:rPr lang="it-IT" sz="2000" dirty="0">
                <a:solidFill>
                  <a:schemeClr val="dk1"/>
                </a:solidFill>
                <a:latin typeface="Calibri"/>
              </a:rPr>
              <a:t>A</a:t>
            </a:r>
            <a:endParaRPr lang="it-IT" dirty="0">
              <a:latin typeface="Arial"/>
            </a:endParaRPr>
          </a:p>
          <a:p>
            <a:pPr marL="0" algn="ctr" fontAlgn="ctr">
              <a:spcBef>
                <a:spcPts val="0"/>
              </a:spcBef>
            </a:pPr>
            <a:r>
              <a:rPr lang="it-IT" sz="2000" dirty="0">
                <a:solidFill>
                  <a:schemeClr val="dk1"/>
                </a:solidFill>
                <a:latin typeface="Calibri"/>
              </a:rPr>
              <a:t>AVANZATO</a:t>
            </a:r>
            <a:endParaRPr lang="it-IT" dirty="0">
              <a:latin typeface="Arial"/>
            </a:endParaRPr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svolge compiti e risolve problemi complessi, mostrando padronanza nell’uso delle conoscenze e delle abilità; propone e sostiene le proprie opinioni e  assume in modo responsabile decisioni consapevoli.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B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INTERMEDIO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svolge compiti e risolve problemi in situazioni nuove,   compie scelte consapevoli, mostrando di saper utilizzare le conoscenze e le abilità acquisite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C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BASE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L’alunno/a svolge compiti semplici   anche in situazioni nuove, mostrando di possedere conoscenze e abilità fondamentali e di saper applicare basilari regole e procedure apprese.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D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INIZIALE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L’alunno/a, se opportunamente guidato/a, svolge compiti semplici in situazioni note.</a:t>
            </a:r>
            <a:endParaRPr lang="it-IT" sz="2200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1473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Conosce gli organi di governo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761667677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Assume le conseguenze dei propri comportamenti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812783342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33365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VALUTA TEMPI E RISORSE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671647118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PRENDE DECISIONI DA SOLO E/O IN GRUPPO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096271329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3468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it-IT" dirty="0" smtClean="0"/>
              <a:t>CLASSI TERZE</a:t>
            </a: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2276872"/>
            <a:ext cx="6840760" cy="3508375"/>
          </a:xfrm>
          <a:ln>
            <a:solidFill>
              <a:schemeClr val="tx1"/>
            </a:solidFill>
          </a:ln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0816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705592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Dagli </a:t>
            </a:r>
            <a:r>
              <a:rPr lang="it-IT" sz="2800" dirty="0">
                <a:solidFill>
                  <a:schemeClr val="tx1"/>
                </a:solidFill>
              </a:rPr>
              <a:t>esiti del monitoraggio iniziale è emerso </a:t>
            </a:r>
            <a:r>
              <a:rPr lang="it-IT" sz="2800" dirty="0" smtClean="0">
                <a:solidFill>
                  <a:schemeClr val="tx1"/>
                </a:solidFill>
              </a:rPr>
              <a:t>che : la </a:t>
            </a:r>
            <a:r>
              <a:rPr lang="it-IT" sz="2800" dirty="0">
                <a:solidFill>
                  <a:schemeClr val="tx1"/>
                </a:solidFill>
              </a:rPr>
              <a:t>maggior parte degli alunni delle classi </a:t>
            </a:r>
            <a:r>
              <a:rPr lang="it-IT" sz="2800" b="1" dirty="0" smtClean="0">
                <a:solidFill>
                  <a:schemeClr val="tx1"/>
                </a:solidFill>
              </a:rPr>
              <a:t>terze</a:t>
            </a:r>
            <a:r>
              <a:rPr lang="it-IT" sz="2800" dirty="0" smtClean="0">
                <a:solidFill>
                  <a:schemeClr val="tx1"/>
                </a:solidFill>
              </a:rPr>
              <a:t> </a:t>
            </a:r>
            <a:r>
              <a:rPr lang="it-IT" sz="2800" dirty="0">
                <a:solidFill>
                  <a:schemeClr val="tx1"/>
                </a:solidFill>
              </a:rPr>
              <a:t>della scuola </a:t>
            </a:r>
            <a:r>
              <a:rPr lang="it-IT" sz="2800" dirty="0" smtClean="0">
                <a:solidFill>
                  <a:schemeClr val="tx1"/>
                </a:solidFill>
              </a:rPr>
              <a:t>secondaria di 1° grado  </a:t>
            </a:r>
            <a:r>
              <a:rPr lang="it-IT" sz="2800" dirty="0" err="1" smtClean="0">
                <a:solidFill>
                  <a:schemeClr val="tx1"/>
                </a:solidFill>
              </a:rPr>
              <a:t>possiedeun</a:t>
            </a:r>
            <a:r>
              <a:rPr lang="it-IT" sz="2800" dirty="0" smtClean="0">
                <a:solidFill>
                  <a:schemeClr val="tx1"/>
                </a:solidFill>
              </a:rPr>
              <a:t> </a:t>
            </a:r>
            <a:r>
              <a:rPr lang="it-IT" sz="2800" dirty="0">
                <a:solidFill>
                  <a:schemeClr val="tx1"/>
                </a:solidFill>
              </a:rPr>
              <a:t>livello di competenza </a:t>
            </a:r>
            <a:r>
              <a:rPr lang="it-IT" sz="2800" b="1" dirty="0" smtClean="0">
                <a:solidFill>
                  <a:schemeClr val="tx1"/>
                </a:solidFill>
              </a:rPr>
              <a:t>base</a:t>
            </a:r>
            <a:r>
              <a:rPr lang="it-IT" sz="2800" dirty="0">
                <a:solidFill>
                  <a:schemeClr val="tx1"/>
                </a:solidFill>
              </a:rPr>
              <a:t>. </a:t>
            </a:r>
            <a:r>
              <a:rPr lang="it-IT" sz="2800" dirty="0" smtClean="0">
                <a:solidFill>
                  <a:schemeClr val="tx1"/>
                </a:solidFill>
              </a:rPr>
              <a:t/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>L’alunno/a </a:t>
            </a:r>
            <a:r>
              <a:rPr lang="it-IT" sz="2800" dirty="0">
                <a:solidFill>
                  <a:schemeClr val="tx1"/>
                </a:solidFill>
              </a:rPr>
              <a:t>svolge compiti semplici   anche in situazioni nuove, mostrando di possedere conoscenze e abilità fondamentali e di saper applicare basilari regole e procedure </a:t>
            </a:r>
            <a:r>
              <a:rPr lang="it-IT" sz="2800" dirty="0" smtClean="0">
                <a:solidFill>
                  <a:schemeClr val="tx1"/>
                </a:solidFill>
              </a:rPr>
              <a:t>apprese.</a:t>
            </a: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1363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ASCOLTA-COMPRENDE RIFERISCE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408239603"/>
              </p:ext>
            </p:extLst>
          </p:nvPr>
        </p:nvGraphicFramePr>
        <p:xfrm>
          <a:off x="1041400" y="3212976"/>
          <a:ext cx="3419475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PADRONEGGIA ED APPLICA LE CONOSCENZE FONDAMENTALI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155371564"/>
              </p:ext>
            </p:extLst>
          </p:nvPr>
        </p:nvGraphicFramePr>
        <p:xfrm>
          <a:off x="4788024" y="3140968"/>
          <a:ext cx="3419475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2206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LEGGE-COMPRENDE-interagisce-opera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987606614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SCRIVE-DESCRIVE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148525790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02562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04864"/>
            <a:ext cx="3497659" cy="75090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Utilizza gli strumenti matematici per operare nella realtà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699208934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572000" y="2276872"/>
            <a:ext cx="3487765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Riconosce le problematiche scientifiche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993580886"/>
              </p:ext>
            </p:extLst>
          </p:nvPr>
        </p:nvGraphicFramePr>
        <p:xfrm>
          <a:off x="4644008" y="2996953"/>
          <a:ext cx="3419475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10821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Distingue,</a:t>
            </a:r>
          </a:p>
          <a:p>
            <a:r>
              <a:rPr lang="it-IT" sz="1600" dirty="0">
                <a:solidFill>
                  <a:srgbClr val="002060"/>
                </a:solidFill>
              </a:rPr>
              <a:t>classifica utilizza e apprezza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672733527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Colloca gli eventi e individua le relazioni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127290168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44119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Produce elaborati con le giuste modalità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UTILIZZA I MEZZI DI COMUNICAZIONE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073155275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Segnaposto contenuto 8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705032033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87913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Seleziona e organizza le informazioni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270353852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APPLICASTRATEGIE DI STUDIO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172500058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0094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it-IT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CLASSI PRIME</a:t>
            </a:r>
            <a:endParaRPr lang="it-IT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88394" y="2324100"/>
            <a:ext cx="4086224" cy="3508375"/>
          </a:xfrm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4557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Conosce gli organi di governo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056174650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Assume le conseguenze dei propri comportamenti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438342656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47457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276872"/>
            <a:ext cx="3641675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Progetta il percorso, trova nuove strategie risolutive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43091923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716017" y="2276872"/>
            <a:ext cx="331236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Prende decisioni, valuta strumenti tempi e </a:t>
            </a:r>
            <a:r>
              <a:rPr lang="it-IT" sz="1800" dirty="0" smtClean="0">
                <a:solidFill>
                  <a:srgbClr val="002060"/>
                </a:solidFill>
              </a:rPr>
              <a:t>risorse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136603511"/>
              </p:ext>
            </p:extLst>
          </p:nvPr>
        </p:nvGraphicFramePr>
        <p:xfrm>
          <a:off x="4645025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93189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705592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Dagli </a:t>
            </a:r>
            <a:r>
              <a:rPr lang="it-IT" sz="2800" dirty="0">
                <a:solidFill>
                  <a:schemeClr val="tx1"/>
                </a:solidFill>
              </a:rPr>
              <a:t>esiti del monitoraggio iniziale è emerso </a:t>
            </a:r>
            <a:r>
              <a:rPr lang="it-IT" sz="2800" dirty="0" smtClean="0">
                <a:solidFill>
                  <a:schemeClr val="tx1"/>
                </a:solidFill>
              </a:rPr>
              <a:t>che : la </a:t>
            </a:r>
            <a:r>
              <a:rPr lang="it-IT" sz="2800" dirty="0">
                <a:solidFill>
                  <a:schemeClr val="tx1"/>
                </a:solidFill>
              </a:rPr>
              <a:t>maggior parte degli alunni delle </a:t>
            </a:r>
            <a:r>
              <a:rPr lang="it-IT" sz="2800" dirty="0">
                <a:solidFill>
                  <a:srgbClr val="0070C0"/>
                </a:solidFill>
              </a:rPr>
              <a:t>classi prime della scuola </a:t>
            </a:r>
            <a:r>
              <a:rPr lang="it-IT" sz="2800" dirty="0" smtClean="0">
                <a:solidFill>
                  <a:srgbClr val="0070C0"/>
                </a:solidFill>
              </a:rPr>
              <a:t>secondaria di 1° grado</a:t>
            </a:r>
            <a:r>
              <a:rPr lang="it-IT" sz="2800" dirty="0" smtClean="0">
                <a:solidFill>
                  <a:schemeClr val="tx1"/>
                </a:solidFill>
              </a:rPr>
              <a:t>  possiede </a:t>
            </a:r>
            <a:r>
              <a:rPr lang="it-IT" sz="2800" dirty="0">
                <a:solidFill>
                  <a:schemeClr val="tx1"/>
                </a:solidFill>
              </a:rPr>
              <a:t>un livello di competenza </a:t>
            </a:r>
            <a:r>
              <a:rPr lang="it-IT" sz="2800" b="1" dirty="0" smtClean="0">
                <a:solidFill>
                  <a:schemeClr val="tx1"/>
                </a:solidFill>
              </a:rPr>
              <a:t>base</a:t>
            </a:r>
            <a:r>
              <a:rPr lang="it-IT" sz="2800" dirty="0">
                <a:solidFill>
                  <a:schemeClr val="tx1"/>
                </a:solidFill>
              </a:rPr>
              <a:t>. </a:t>
            </a:r>
            <a:r>
              <a:rPr lang="it-IT" sz="2800" dirty="0" smtClean="0">
                <a:solidFill>
                  <a:schemeClr val="tx1"/>
                </a:solidFill>
              </a:rPr>
              <a:t/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>L’alunno/a </a:t>
            </a:r>
            <a:r>
              <a:rPr lang="it-IT" sz="2800" dirty="0">
                <a:solidFill>
                  <a:schemeClr val="tx1"/>
                </a:solidFill>
              </a:rPr>
              <a:t>svolge compiti semplici   anche in situazioni nuove, mostrando di possedere conoscenze e abilità fondamentali e di saper applicare basilari regole e procedure </a:t>
            </a:r>
            <a:r>
              <a:rPr lang="it-IT" sz="2800" dirty="0" smtClean="0">
                <a:solidFill>
                  <a:schemeClr val="tx1"/>
                </a:solidFill>
              </a:rPr>
              <a:t>apprese.</a:t>
            </a: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6068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3625472"/>
          </a:xfrm>
          <a:ln w="76200"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rgbClr val="0070C0"/>
                </a:solidFill>
              </a:rPr>
              <a:t>Dal confronto dei risultati delle classi prime è emerso che la maggior parte delle  classi di nuova formazione sono eterogenee tra di loro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5532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71600" y="2316009"/>
            <a:ext cx="3497659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ASCOLTA-COMPRENDE RIFERISCE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4008" y="2348880"/>
            <a:ext cx="3487765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PADRONEGGIA ED APPLICA LE CONOSCENZE FONDAMENTALI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140481664"/>
              </p:ext>
            </p:extLst>
          </p:nvPr>
        </p:nvGraphicFramePr>
        <p:xfrm>
          <a:off x="4645025" y="2996953"/>
          <a:ext cx="3419475" cy="2813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066858520"/>
              </p:ext>
            </p:extLst>
          </p:nvPr>
        </p:nvGraphicFramePr>
        <p:xfrm>
          <a:off x="1041400" y="2974975"/>
          <a:ext cx="3419475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080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140596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sz="2200" dirty="0" smtClean="0"/>
              <a:t/>
            </a:r>
            <a:br>
              <a:rPr lang="it-IT" sz="2200" dirty="0" smtClean="0"/>
            </a:br>
            <a:r>
              <a:rPr lang="it-IT" sz="2200" dirty="0"/>
              <a:t/>
            </a:r>
            <a:br>
              <a:rPr lang="it-IT" sz="2200" dirty="0"/>
            </a:br>
            <a:r>
              <a:rPr lang="it-IT" sz="2200" dirty="0" smtClean="0"/>
              <a:t/>
            </a:r>
            <a:br>
              <a:rPr lang="it-IT" sz="2200" dirty="0" smtClean="0"/>
            </a:br>
            <a:r>
              <a:rPr lang="it-IT" sz="2200" b="1" dirty="0" smtClean="0"/>
              <a:t>COMUNICAZIONE </a:t>
            </a:r>
            <a:r>
              <a:rPr lang="it-IT" sz="2200" b="1" dirty="0"/>
              <a:t>NELLA </a:t>
            </a:r>
            <a:r>
              <a:rPr lang="it-IT" sz="2200" b="1" dirty="0" smtClean="0"/>
              <a:t>MADRELINGUA</a:t>
            </a:r>
            <a:r>
              <a:rPr lang="it-IT" sz="1800" dirty="0"/>
              <a:t/>
            </a:r>
            <a:br>
              <a:rPr lang="it-IT" sz="1800" dirty="0"/>
            </a:br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it-IT" sz="1800" dirty="0"/>
              <a:t>(</a:t>
            </a:r>
            <a:r>
              <a:rPr lang="it-IT" sz="1800" dirty="0" smtClean="0"/>
              <a:t>ASCOLTA-COMPRENDE RIFERISCE)</a:t>
            </a:r>
            <a:r>
              <a:rPr lang="it-IT" dirty="0"/>
              <a:t/>
            </a:r>
            <a:br>
              <a:rPr lang="it-IT" dirty="0"/>
            </a:br>
            <a:r>
              <a:rPr lang="it-IT" sz="2000" b="1" dirty="0" smtClean="0"/>
              <a:t>CONFRONTO FRA LE CLASSI</a:t>
            </a:r>
            <a:endParaRPr lang="it-IT" sz="2000" b="1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28850346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1359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455</TotalTime>
  <Words>599</Words>
  <Application>Microsoft Office PowerPoint</Application>
  <PresentationFormat>Presentazione su schermo (4:3)</PresentationFormat>
  <Paragraphs>169</Paragraphs>
  <Slides>51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51</vt:i4>
      </vt:variant>
    </vt:vector>
  </HeadingPairs>
  <TitlesOfParts>
    <vt:vector size="52" baseType="lpstr">
      <vt:lpstr>Austin</vt:lpstr>
      <vt:lpstr>Diapositiva 1</vt:lpstr>
      <vt:lpstr>DIRIGENTE SCOLASTICO PROF.SSA GIUSEPPINA NUGNES</vt:lpstr>
      <vt:lpstr>    MONITORAGGIO DEL PROCESSO  DI APPRENDIMENTO D’INGRESSO  </vt:lpstr>
      <vt:lpstr>Diapositiva 4</vt:lpstr>
      <vt:lpstr>CLASSI PRIME</vt:lpstr>
      <vt:lpstr>Dagli esiti del monitoraggio iniziale è emerso che : la maggior parte degli alunni delle classi prime della scuola secondaria di 1° grado  possiede un livello di competenza base.  L’alunno/a svolge compiti semplici   anche in situazioni nuove, mostrando di possedere conoscenze e abilità fondamentali e di saper applicare basilari regole e procedure apprese.</vt:lpstr>
      <vt:lpstr>Dal confronto dei risultati delle classi prime è emerso che la maggior parte delle  classi di nuova formazione sono eterogenee tra di loro.</vt:lpstr>
      <vt:lpstr>COMUNICAZIONE NELLA MADRELINGUA</vt:lpstr>
      <vt:lpstr>   COMUNICAZIONE NELLA MADRELINGUA  (ASCOLTA-COMPRENDE RIFERISCE) CONFRONTO FRA LE CLASSI</vt:lpstr>
      <vt:lpstr> COMUNICAZIONE NELLA MADRELINGUA  (PADRONEGGIA ED APPLICA LE CONOSCENZE FONDAMENTALI) CONFRONTO FRA LE CLASSI </vt:lpstr>
      <vt:lpstr>COMUNICAZIONE NELLE  LINGUE STRANIERE</vt:lpstr>
      <vt:lpstr> COMUNICAZIONE NELLE  LINGUE STRANIERE (LEGGE-COMPRENDE) CONFRONTO FRA LE CLASSI </vt:lpstr>
      <vt:lpstr> COMUNICAZIONE NELLE  LINGUE STRANIERE (SCRIVE-DESCRIVE) CONFRONTO FRA LE CLASSI </vt:lpstr>
      <vt:lpstr>COMPETENZE DI BASE IN MATEMATICA-SCIENZE-TECNOLOGIA</vt:lpstr>
      <vt:lpstr> COMPETENZE DI BASE IN MATEMATICA-SCIENZE-TECNOLOGIA(OSSERVA E ANALIZZA FATTI ED EVENTI</vt:lpstr>
      <vt:lpstr> COMPETENZE DI BASE IN MATEMATICA-SCIENZE-TECNOLOGIA(RICONOSCE E RISOLVE PROBLEMI CONFRONTO FRA LE CLASSI </vt:lpstr>
      <vt:lpstr>CONSAPEVOLEZZA ED ESPRESSIONE CULTURALE</vt:lpstr>
      <vt:lpstr> CONSAPEVOLEZZA ED ESPRESSIONE CULTURALE(DISTINGUE E CLASSIFICA GLI ELEMENTI DEI VARI LINGUAGGI) </vt:lpstr>
      <vt:lpstr> CONSAPEVOLEZZA ED ESPRESSIONE CULTURALE(INDIVIDUA LA RELAZIONE SPAZIO TEMPO) </vt:lpstr>
      <vt:lpstr>COMPETENZA DIGITALE</vt:lpstr>
      <vt:lpstr> COMPETENZA DIGITALE(ICONOSCE LE FUNZIONI E LA SINTASSI DI BASE)  </vt:lpstr>
      <vt:lpstr> COMPETENZA DIGITALE(UTILIZZA I MEZZI DI COMUNICAZIONE)  </vt:lpstr>
      <vt:lpstr>IMPARARE AD IMPARARE</vt:lpstr>
      <vt:lpstr> IMPARARE AD IMPARARE(PONE DOMANDE PERTINENTI)   </vt:lpstr>
      <vt:lpstr> IMPARARE AD IMPARARE(APPLICA STRATEGIE DI STUDIO) )   </vt:lpstr>
      <vt:lpstr>COMPETENZE SOCIALI E CIVICHE</vt:lpstr>
      <vt:lpstr> COMPETENZE SOCIALI E CIVICHE (ASSUME LE CONSEGUENZE DEI PROPRI COMPORTAMENTI)   </vt:lpstr>
      <vt:lpstr>       COMPETENZE SOCIALI E CIVICHE (assume comportamenti rispettosi)  </vt:lpstr>
      <vt:lpstr>SPIRITO DI INIZIATIVA</vt:lpstr>
      <vt:lpstr>       SPIRITO DI INIZIATIVA(PROGETTA IL PERCORSO VALUTA TEMPI E RISORSE)  </vt:lpstr>
      <vt:lpstr>       SPIRITO DI INIZIATIVA(PRENDE DECISIONI DA SOLO E/O IN GRUPPO) </vt:lpstr>
      <vt:lpstr>CLASSI SECONDE</vt:lpstr>
      <vt:lpstr>Dagli esiti del monitoraggio iniziale è emerso che : la maggior parte degli alunni delle classi seconde della scuola secondaria di 1° grado  possiede un livello di competenza base.  L’alunno/a svolge compiti semplici   anche in situazioni nuove, mostrando di possedere conoscenze e abilità fondamentali e di saper applicare basilari regole e procedure apprese.</vt:lpstr>
      <vt:lpstr>COMUNICAZIONE NELLA MADRELINGUA</vt:lpstr>
      <vt:lpstr>COMUNICAZIONE NELLE  LINGUE STRANIERE</vt:lpstr>
      <vt:lpstr>COMPETENZE DI BASE IN MATEMATICA-SCIENZE-TECNOLOGIA</vt:lpstr>
      <vt:lpstr>CONSAPEVOLEZZA ED ESPRESSIONE CULTURALE</vt:lpstr>
      <vt:lpstr>COMPETENZA DIGITALE</vt:lpstr>
      <vt:lpstr>IMPARARE AD IMPARARE</vt:lpstr>
      <vt:lpstr>COMPETENZE SOCIALI E CIVICHE</vt:lpstr>
      <vt:lpstr>SPIRITO DI INIZIATIVA</vt:lpstr>
      <vt:lpstr>CLASSI TERZE</vt:lpstr>
      <vt:lpstr>Dagli esiti del monitoraggio iniziale è emerso che : la maggior parte degli alunni delle classi terze della scuola secondaria di 1° grado  possiedeun livello di competenza base.  L’alunno/a svolge compiti semplici   anche in situazioni nuove, mostrando di possedere conoscenze e abilità fondamentali e di saper applicare basilari regole e procedure apprese.</vt:lpstr>
      <vt:lpstr>COMUNICAZIONE NELLA MADRELINGUA</vt:lpstr>
      <vt:lpstr>COMUNICAZIONE NELLE  LINGUE STRANIERE</vt:lpstr>
      <vt:lpstr>COMPETENZE DI BASE IN MATEMATICA-SCIENZE-TECNOLOGIA</vt:lpstr>
      <vt:lpstr>CONSAPEVOLEZZA ED ESPRESSIONE CULTURALE</vt:lpstr>
      <vt:lpstr>COMPETENZA DIGITALE</vt:lpstr>
      <vt:lpstr>IMPARARE AD IMPARARE</vt:lpstr>
      <vt:lpstr>COMPETENZE SOCIALI E CIVICHE</vt:lpstr>
      <vt:lpstr>SPIRITO DI INIZIATIVA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Giovanni</dc:creator>
  <cp:lastModifiedBy>enzo</cp:lastModifiedBy>
  <cp:revision>40</cp:revision>
  <dcterms:created xsi:type="dcterms:W3CDTF">2017-09-28T18:11:02Z</dcterms:created>
  <dcterms:modified xsi:type="dcterms:W3CDTF">2017-10-21T20:33:18Z</dcterms:modified>
</cp:coreProperties>
</file>