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8"/>
  </p:notesMasterIdLst>
  <p:sldIdLst>
    <p:sldId id="258" r:id="rId2"/>
    <p:sldId id="259" r:id="rId3"/>
    <p:sldId id="445" r:id="rId4"/>
    <p:sldId id="441" r:id="rId5"/>
    <p:sldId id="442" r:id="rId6"/>
    <p:sldId id="446" r:id="rId7"/>
    <p:sldId id="447" r:id="rId8"/>
    <p:sldId id="262" r:id="rId9"/>
    <p:sldId id="305" r:id="rId10"/>
    <p:sldId id="399" r:id="rId11"/>
    <p:sldId id="450" r:id="rId12"/>
    <p:sldId id="412" r:id="rId13"/>
    <p:sldId id="451" r:id="rId14"/>
    <p:sldId id="401" r:id="rId15"/>
    <p:sldId id="452" r:id="rId16"/>
    <p:sldId id="402" r:id="rId17"/>
    <p:sldId id="453" r:id="rId18"/>
    <p:sldId id="403" r:id="rId19"/>
    <p:sldId id="454" r:id="rId20"/>
    <p:sldId id="404" r:id="rId21"/>
    <p:sldId id="455" r:id="rId22"/>
    <p:sldId id="418" r:id="rId23"/>
    <p:sldId id="456" r:id="rId24"/>
    <p:sldId id="406" r:id="rId25"/>
    <p:sldId id="457" r:id="rId26"/>
    <p:sldId id="407" r:id="rId27"/>
    <p:sldId id="458" r:id="rId28"/>
    <p:sldId id="408" r:id="rId29"/>
    <p:sldId id="459" r:id="rId30"/>
    <p:sldId id="409" r:id="rId31"/>
    <p:sldId id="460" r:id="rId32"/>
    <p:sldId id="410" r:id="rId33"/>
    <p:sldId id="461" r:id="rId34"/>
    <p:sldId id="425" r:id="rId35"/>
    <p:sldId id="448" r:id="rId36"/>
    <p:sldId id="426" r:id="rId37"/>
    <p:sldId id="462" r:id="rId38"/>
    <p:sldId id="400" r:id="rId39"/>
    <p:sldId id="463" r:id="rId40"/>
    <p:sldId id="414" r:id="rId41"/>
    <p:sldId id="464" r:id="rId42"/>
    <p:sldId id="430" r:id="rId43"/>
    <p:sldId id="465" r:id="rId44"/>
    <p:sldId id="429" r:id="rId45"/>
    <p:sldId id="466" r:id="rId46"/>
    <p:sldId id="405" r:id="rId47"/>
    <p:sldId id="467" r:id="rId48"/>
    <p:sldId id="433" r:id="rId49"/>
    <p:sldId id="468" r:id="rId50"/>
    <p:sldId id="434" r:id="rId51"/>
    <p:sldId id="469" r:id="rId52"/>
    <p:sldId id="435" r:id="rId53"/>
    <p:sldId id="470" r:id="rId54"/>
    <p:sldId id="436" r:id="rId55"/>
    <p:sldId id="471" r:id="rId56"/>
    <p:sldId id="437" r:id="rId57"/>
    <p:sldId id="472" r:id="rId58"/>
    <p:sldId id="438" r:id="rId59"/>
    <p:sldId id="473" r:id="rId60"/>
    <p:sldId id="270" r:id="rId61"/>
    <p:sldId id="486" r:id="rId62"/>
    <p:sldId id="427" r:id="rId63"/>
    <p:sldId id="474" r:id="rId64"/>
    <p:sldId id="428" r:id="rId65"/>
    <p:sldId id="475" r:id="rId66"/>
    <p:sldId id="431" r:id="rId67"/>
    <p:sldId id="476" r:id="rId68"/>
    <p:sldId id="417" r:id="rId69"/>
    <p:sldId id="477" r:id="rId70"/>
    <p:sldId id="416" r:id="rId71"/>
    <p:sldId id="478" r:id="rId72"/>
    <p:sldId id="432" r:id="rId73"/>
    <p:sldId id="479" r:id="rId74"/>
    <p:sldId id="419" r:id="rId75"/>
    <p:sldId id="480" r:id="rId76"/>
    <p:sldId id="420" r:id="rId77"/>
    <p:sldId id="481" r:id="rId78"/>
    <p:sldId id="421" r:id="rId79"/>
    <p:sldId id="482" r:id="rId80"/>
    <p:sldId id="422" r:id="rId81"/>
    <p:sldId id="483" r:id="rId82"/>
    <p:sldId id="423" r:id="rId83"/>
    <p:sldId id="484" r:id="rId84"/>
    <p:sldId id="424" r:id="rId85"/>
    <p:sldId id="485" r:id="rId86"/>
    <p:sldId id="439" r:id="rId8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00BCAA2C-6618-4B9A-8795-B98464A5647C}">
          <p14:sldIdLst>
            <p14:sldId id="258"/>
            <p14:sldId id="259"/>
            <p14:sldId id="445"/>
            <p14:sldId id="441"/>
            <p14:sldId id="442"/>
            <p14:sldId id="446"/>
            <p14:sldId id="447"/>
            <p14:sldId id="262"/>
            <p14:sldId id="305"/>
            <p14:sldId id="399"/>
            <p14:sldId id="450"/>
            <p14:sldId id="412"/>
            <p14:sldId id="451"/>
            <p14:sldId id="401"/>
            <p14:sldId id="452"/>
            <p14:sldId id="402"/>
            <p14:sldId id="453"/>
            <p14:sldId id="403"/>
            <p14:sldId id="454"/>
            <p14:sldId id="404"/>
            <p14:sldId id="455"/>
            <p14:sldId id="418"/>
            <p14:sldId id="456"/>
            <p14:sldId id="406"/>
            <p14:sldId id="457"/>
            <p14:sldId id="407"/>
            <p14:sldId id="458"/>
            <p14:sldId id="408"/>
            <p14:sldId id="459"/>
            <p14:sldId id="409"/>
            <p14:sldId id="460"/>
            <p14:sldId id="410"/>
            <p14:sldId id="461"/>
            <p14:sldId id="425"/>
            <p14:sldId id="448"/>
            <p14:sldId id="426"/>
            <p14:sldId id="462"/>
            <p14:sldId id="400"/>
            <p14:sldId id="463"/>
            <p14:sldId id="414"/>
            <p14:sldId id="464"/>
            <p14:sldId id="430"/>
            <p14:sldId id="465"/>
            <p14:sldId id="429"/>
            <p14:sldId id="466"/>
            <p14:sldId id="405"/>
            <p14:sldId id="467"/>
            <p14:sldId id="433"/>
            <p14:sldId id="468"/>
            <p14:sldId id="434"/>
            <p14:sldId id="469"/>
            <p14:sldId id="435"/>
            <p14:sldId id="470"/>
            <p14:sldId id="436"/>
            <p14:sldId id="471"/>
            <p14:sldId id="437"/>
            <p14:sldId id="472"/>
            <p14:sldId id="438"/>
            <p14:sldId id="473"/>
            <p14:sldId id="270"/>
            <p14:sldId id="486"/>
            <p14:sldId id="427"/>
            <p14:sldId id="474"/>
            <p14:sldId id="428"/>
            <p14:sldId id="475"/>
            <p14:sldId id="431"/>
            <p14:sldId id="476"/>
          </p14:sldIdLst>
        </p14:section>
        <p14:section name="Sezione senza titolo" id="{6964B35C-1C35-4804-98F1-8827EAF45A35}">
          <p14:sldIdLst>
            <p14:sldId id="417"/>
            <p14:sldId id="477"/>
            <p14:sldId id="416"/>
            <p14:sldId id="478"/>
            <p14:sldId id="432"/>
            <p14:sldId id="479"/>
            <p14:sldId id="419"/>
            <p14:sldId id="480"/>
            <p14:sldId id="420"/>
            <p14:sldId id="481"/>
            <p14:sldId id="421"/>
            <p14:sldId id="482"/>
            <p14:sldId id="422"/>
            <p14:sldId id="483"/>
            <p14:sldId id="423"/>
            <p14:sldId id="484"/>
            <p14:sldId id="424"/>
            <p14:sldId id="485"/>
            <p14:sldId id="4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77" autoAdjust="0"/>
    <p:restoredTop sz="94660"/>
  </p:normalViewPr>
  <p:slideViewPr>
    <p:cSldViewPr>
      <p:cViewPr>
        <p:scale>
          <a:sx n="72" d="100"/>
          <a:sy n="72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13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12</c:v>
                </c:pt>
                <c:pt idx="1">
                  <c:v>7</c:v>
                </c:pt>
                <c:pt idx="2">
                  <c:v>10</c:v>
                </c:pt>
                <c:pt idx="3">
                  <c:v>6</c:v>
                </c:pt>
                <c:pt idx="4">
                  <c:v>17</c:v>
                </c:pt>
                <c:pt idx="5">
                  <c:v>8</c:v>
                </c:pt>
                <c:pt idx="6">
                  <c:v>6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/>
        <c:axId val="162605312"/>
        <c:axId val="162627584"/>
      </c:barChart>
      <c:catAx>
        <c:axId val="162605312"/>
        <c:scaling>
          <c:orientation val="minMax"/>
        </c:scaling>
        <c:axPos val="b"/>
        <c:tickLblPos val="nextTo"/>
        <c:crossAx val="162627584"/>
        <c:crosses val="autoZero"/>
        <c:auto val="1"/>
        <c:lblAlgn val="ctr"/>
        <c:lblOffset val="100"/>
      </c:catAx>
      <c:valAx>
        <c:axId val="162627584"/>
        <c:scaling>
          <c:orientation val="minMax"/>
        </c:scaling>
        <c:axPos val="l"/>
        <c:majorGridlines/>
        <c:numFmt formatCode="General" sourceLinked="1"/>
        <c:tickLblPos val="nextTo"/>
        <c:crossAx val="1626053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892990547673752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63</c:v>
                </c:pt>
                <c:pt idx="2">
                  <c:v>65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14</c:v>
                </c:pt>
                <c:pt idx="1">
                  <c:v>12</c:v>
                </c:pt>
                <c:pt idx="2">
                  <c:v>6</c:v>
                </c:pt>
                <c:pt idx="3">
                  <c:v>12</c:v>
                </c:pt>
                <c:pt idx="4">
                  <c:v>10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8</c:v>
                </c:pt>
                <c:pt idx="5">
                  <c:v>0</c:v>
                </c:pt>
                <c:pt idx="6">
                  <c:v>7</c:v>
                </c:pt>
                <c:pt idx="7">
                  <c:v>3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164595584"/>
        <c:axId val="164597120"/>
      </c:barChart>
      <c:catAx>
        <c:axId val="164595584"/>
        <c:scaling>
          <c:orientation val="minMax"/>
        </c:scaling>
        <c:axPos val="b"/>
        <c:tickLblPos val="nextTo"/>
        <c:crossAx val="164597120"/>
        <c:crosses val="autoZero"/>
        <c:auto val="1"/>
        <c:lblAlgn val="ctr"/>
        <c:lblOffset val="100"/>
      </c:catAx>
      <c:valAx>
        <c:axId val="164597120"/>
        <c:scaling>
          <c:orientation val="minMax"/>
        </c:scaling>
        <c:axPos val="l"/>
        <c:majorGridlines/>
        <c:numFmt formatCode="General" sourceLinked="1"/>
        <c:tickLblPos val="nextTo"/>
        <c:crossAx val="16459558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2278834856110693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41</c:v>
                </c:pt>
                <c:pt idx="2">
                  <c:v>65</c:v>
                </c:pt>
                <c:pt idx="3">
                  <c:v>32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1">
                  <c:v>5</c:v>
                </c:pt>
                <c:pt idx="2">
                  <c:v>8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22</c:v>
                </c:pt>
                <c:pt idx="1">
                  <c:v>10</c:v>
                </c:pt>
                <c:pt idx="2">
                  <c:v>10</c:v>
                </c:pt>
                <c:pt idx="3">
                  <c:v>19</c:v>
                </c:pt>
                <c:pt idx="4">
                  <c:v>10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0</c:v>
                </c:pt>
                <c:pt idx="9">
                  <c:v>8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8</c:v>
                </c:pt>
                <c:pt idx="5">
                  <c:v>0</c:v>
                </c:pt>
                <c:pt idx="6">
                  <c:v>7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</c:ser>
        <c:dLbls/>
        <c:axId val="155790336"/>
        <c:axId val="155804416"/>
      </c:barChart>
      <c:catAx>
        <c:axId val="155790336"/>
        <c:scaling>
          <c:orientation val="minMax"/>
        </c:scaling>
        <c:axPos val="b"/>
        <c:tickLblPos val="nextTo"/>
        <c:crossAx val="155804416"/>
        <c:crosses val="autoZero"/>
        <c:auto val="1"/>
        <c:lblAlgn val="ctr"/>
        <c:lblOffset val="100"/>
      </c:catAx>
      <c:valAx>
        <c:axId val="155804416"/>
        <c:scaling>
          <c:orientation val="minMax"/>
        </c:scaling>
        <c:axPos val="l"/>
        <c:majorGridlines/>
        <c:numFmt formatCode="General" sourceLinked="1"/>
        <c:tickLblPos val="nextTo"/>
        <c:crossAx val="1557903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9.1781631973063493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0</c:v>
                </c:pt>
                <c:pt idx="1">
                  <c:v>34</c:v>
                </c:pt>
                <c:pt idx="2">
                  <c:v>86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5</c:v>
                </c:pt>
                <c:pt idx="8">
                  <c:v>8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12</c:v>
                </c:pt>
                <c:pt idx="4">
                  <c:v>15</c:v>
                </c:pt>
                <c:pt idx="5">
                  <c:v>17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4</c:v>
                </c:pt>
                <c:pt idx="7">
                  <c:v>38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</c:ser>
        <c:dLbls/>
        <c:axId val="156060672"/>
        <c:axId val="156066560"/>
      </c:barChart>
      <c:catAx>
        <c:axId val="156060672"/>
        <c:scaling>
          <c:orientation val="minMax"/>
        </c:scaling>
        <c:axPos val="b"/>
        <c:tickLblPos val="nextTo"/>
        <c:crossAx val="156066560"/>
        <c:crosses val="autoZero"/>
        <c:auto val="1"/>
        <c:lblAlgn val="ctr"/>
        <c:lblOffset val="100"/>
      </c:catAx>
      <c:valAx>
        <c:axId val="156066560"/>
        <c:scaling>
          <c:orientation val="minMax"/>
        </c:scaling>
        <c:axPos val="l"/>
        <c:majorGridlines/>
        <c:numFmt formatCode="General" sourceLinked="1"/>
        <c:tickLblPos val="nextTo"/>
        <c:crossAx val="1560606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5.0801676516493366E-2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53</c:v>
                </c:pt>
                <c:pt idx="2">
                  <c:v>101</c:v>
                </c:pt>
                <c:pt idx="3">
                  <c:v>54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12</c:v>
                </c:pt>
                <c:pt idx="1">
                  <c:v>1</c:v>
                </c:pt>
                <c:pt idx="2">
                  <c:v>16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  <c:pt idx="7">
                  <c:v>8</c:v>
                </c:pt>
                <c:pt idx="8">
                  <c:v>8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12</c:v>
                </c:pt>
                <c:pt idx="2">
                  <c:v>3</c:v>
                </c:pt>
                <c:pt idx="3">
                  <c:v>13</c:v>
                </c:pt>
                <c:pt idx="4">
                  <c:v>17</c:v>
                </c:pt>
                <c:pt idx="5">
                  <c:v>17</c:v>
                </c:pt>
                <c:pt idx="6">
                  <c:v>6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</c:ser>
        <c:dLbls/>
        <c:axId val="156027904"/>
        <c:axId val="156111616"/>
      </c:barChart>
      <c:catAx>
        <c:axId val="156027904"/>
        <c:scaling>
          <c:orientation val="minMax"/>
        </c:scaling>
        <c:axPos val="b"/>
        <c:tickLblPos val="nextTo"/>
        <c:crossAx val="156111616"/>
        <c:crosses val="autoZero"/>
        <c:auto val="1"/>
        <c:lblAlgn val="ctr"/>
        <c:lblOffset val="100"/>
      </c:catAx>
      <c:valAx>
        <c:axId val="156111616"/>
        <c:scaling>
          <c:orientation val="minMax"/>
        </c:scaling>
        <c:axPos val="l"/>
        <c:majorGridlines/>
        <c:numFmt formatCode="General" sourceLinked="1"/>
        <c:tickLblPos val="nextTo"/>
        <c:crossAx val="15602790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9.1303509110358656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70</c:v>
                </c:pt>
                <c:pt idx="2">
                  <c:v>87</c:v>
                </c:pt>
                <c:pt idx="3">
                  <c:v>12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16</c:v>
                </c:pt>
                <c:pt idx="3">
                  <c:v>7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8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12</c:v>
                </c:pt>
                <c:pt idx="4">
                  <c:v>17</c:v>
                </c:pt>
                <c:pt idx="5">
                  <c:v>13</c:v>
                </c:pt>
                <c:pt idx="6">
                  <c:v>5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156232704"/>
        <c:axId val="156242688"/>
      </c:barChart>
      <c:catAx>
        <c:axId val="156232704"/>
        <c:scaling>
          <c:orientation val="minMax"/>
        </c:scaling>
        <c:axPos val="b"/>
        <c:tickLblPos val="nextTo"/>
        <c:crossAx val="156242688"/>
        <c:crosses val="autoZero"/>
        <c:auto val="1"/>
        <c:lblAlgn val="ctr"/>
        <c:lblOffset val="100"/>
      </c:catAx>
      <c:valAx>
        <c:axId val="156242688"/>
        <c:scaling>
          <c:orientation val="minMax"/>
        </c:scaling>
        <c:axPos val="l"/>
        <c:majorGridlines/>
        <c:numFmt formatCode="General" sourceLinked="1"/>
        <c:tickLblPos val="nextTo"/>
        <c:crossAx val="15623270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48</c:v>
                </c:pt>
                <c:pt idx="2">
                  <c:v>91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149209967907688E-2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73</c:v>
                </c:pt>
                <c:pt idx="2">
                  <c:v>89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  <c:pt idx="4">
                  <c:v>15</c:v>
                </c:pt>
                <c:pt idx="5">
                  <c:v>12</c:v>
                </c:pt>
                <c:pt idx="6">
                  <c:v>5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0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156388352"/>
        <c:axId val="156402432"/>
      </c:barChart>
      <c:catAx>
        <c:axId val="156388352"/>
        <c:scaling>
          <c:orientation val="minMax"/>
        </c:scaling>
        <c:axPos val="b"/>
        <c:tickLblPos val="nextTo"/>
        <c:crossAx val="156402432"/>
        <c:crosses val="autoZero"/>
        <c:auto val="1"/>
        <c:lblAlgn val="ctr"/>
        <c:lblOffset val="100"/>
      </c:catAx>
      <c:valAx>
        <c:axId val="156402432"/>
        <c:scaling>
          <c:orientation val="minMax"/>
        </c:scaling>
        <c:axPos val="l"/>
        <c:majorGridlines/>
        <c:numFmt formatCode="General" sourceLinked="1"/>
        <c:tickLblPos val="nextTo"/>
        <c:crossAx val="1563883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1202567385090231E-2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52</c:v>
                </c:pt>
                <c:pt idx="2">
                  <c:v>86</c:v>
                </c:pt>
                <c:pt idx="3">
                  <c:v>34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15</c:v>
                </c:pt>
                <c:pt idx="5">
                  <c:v>14</c:v>
                </c:pt>
                <c:pt idx="6">
                  <c:v>5</c:v>
                </c:pt>
                <c:pt idx="7">
                  <c:v>7</c:v>
                </c:pt>
                <c:pt idx="8">
                  <c:v>9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dLbls/>
        <c:axId val="162032640"/>
        <c:axId val="162038528"/>
      </c:barChart>
      <c:catAx>
        <c:axId val="162032640"/>
        <c:scaling>
          <c:orientation val="minMax"/>
        </c:scaling>
        <c:axPos val="b"/>
        <c:tickLblPos val="nextTo"/>
        <c:crossAx val="162038528"/>
        <c:crosses val="autoZero"/>
        <c:auto val="1"/>
        <c:lblAlgn val="ctr"/>
        <c:lblOffset val="100"/>
      </c:catAx>
      <c:valAx>
        <c:axId val="162038528"/>
        <c:scaling>
          <c:orientation val="minMax"/>
        </c:scaling>
        <c:axPos val="l"/>
        <c:majorGridlines/>
        <c:numFmt formatCode="General" sourceLinked="1"/>
        <c:tickLblPos val="nextTo"/>
        <c:crossAx val="1620326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0247205513564701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50</c:v>
                </c:pt>
                <c:pt idx="2">
                  <c:v>93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8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10</c:v>
                </c:pt>
                <c:pt idx="3">
                  <c:v>11</c:v>
                </c:pt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2</c:v>
                </c:pt>
                <c:pt idx="4">
                  <c:v>13</c:v>
                </c:pt>
                <c:pt idx="5">
                  <c:v>11</c:v>
                </c:pt>
                <c:pt idx="6">
                  <c:v>1</c:v>
                </c:pt>
                <c:pt idx="7">
                  <c:v>13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</c:numCache>
            </c:numRef>
          </c:val>
        </c:ser>
        <c:dLbls/>
        <c:axId val="167814272"/>
        <c:axId val="167815808"/>
      </c:barChart>
      <c:catAx>
        <c:axId val="167814272"/>
        <c:scaling>
          <c:orientation val="minMax"/>
        </c:scaling>
        <c:axPos val="b"/>
        <c:tickLblPos val="nextTo"/>
        <c:crossAx val="167815808"/>
        <c:crosses val="autoZero"/>
        <c:auto val="1"/>
        <c:lblAlgn val="ctr"/>
        <c:lblOffset val="100"/>
      </c:catAx>
      <c:valAx>
        <c:axId val="167815808"/>
        <c:scaling>
          <c:orientation val="minMax"/>
        </c:scaling>
        <c:axPos val="l"/>
        <c:majorGridlines/>
        <c:numFmt formatCode="General" sourceLinked="1"/>
        <c:tickLblPos val="nextTo"/>
        <c:crossAx val="1678142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Foglio1!$A$2:$A$12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19</c:v>
                </c:pt>
                <c:pt idx="1">
                  <c:v>80</c:v>
                </c:pt>
                <c:pt idx="2">
                  <c:v>67</c:v>
                </c:pt>
                <c:pt idx="3">
                  <c:v>29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4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11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10</c:v>
                </c:pt>
                <c:pt idx="5">
                  <c:v>11</c:v>
                </c:pt>
                <c:pt idx="6">
                  <c:v>7</c:v>
                </c:pt>
                <c:pt idx="7">
                  <c:v>8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  <c:pt idx="7">
                  <c:v>9</c:v>
                </c:pt>
                <c:pt idx="8">
                  <c:v>5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</c:ser>
        <c:dLbls/>
        <c:axId val="149296256"/>
        <c:axId val="149297792"/>
      </c:barChart>
      <c:catAx>
        <c:axId val="149296256"/>
        <c:scaling>
          <c:orientation val="minMax"/>
        </c:scaling>
        <c:axPos val="b"/>
        <c:tickLblPos val="nextTo"/>
        <c:crossAx val="149297792"/>
        <c:crosses val="autoZero"/>
        <c:auto val="1"/>
        <c:lblAlgn val="ctr"/>
        <c:lblOffset val="100"/>
      </c:catAx>
      <c:valAx>
        <c:axId val="149297792"/>
        <c:scaling>
          <c:orientation val="minMax"/>
        </c:scaling>
        <c:axPos val="l"/>
        <c:majorGridlines/>
        <c:numFmt formatCode="General" sourceLinked="1"/>
        <c:tickLblPos val="nextTo"/>
        <c:crossAx val="14929625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 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65</c:v>
                </c:pt>
                <c:pt idx="2">
                  <c:v>81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5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1</c:v>
                </c:pt>
                <c:pt idx="7">
                  <c:v>7</c:v>
                </c:pt>
                <c:pt idx="8">
                  <c:v>4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16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11</c:v>
                </c:pt>
                <c:pt idx="5">
                  <c:v>12</c:v>
                </c:pt>
                <c:pt idx="6">
                  <c:v>4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10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</c:ser>
        <c:dLbls/>
        <c:axId val="149550208"/>
        <c:axId val="149551744"/>
      </c:barChart>
      <c:catAx>
        <c:axId val="149550208"/>
        <c:scaling>
          <c:orientation val="minMax"/>
        </c:scaling>
        <c:axPos val="b"/>
        <c:tickLblPos val="nextTo"/>
        <c:crossAx val="149551744"/>
        <c:crosses val="autoZero"/>
        <c:auto val="1"/>
        <c:lblAlgn val="ctr"/>
        <c:lblOffset val="100"/>
      </c:catAx>
      <c:valAx>
        <c:axId val="149551744"/>
        <c:scaling>
          <c:orientation val="minMax"/>
        </c:scaling>
        <c:axPos val="l"/>
        <c:majorGridlines/>
        <c:numFmt formatCode="General" sourceLinked="1"/>
        <c:tickLblPos val="nextTo"/>
        <c:crossAx val="1495502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14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6</c:v>
                </c:pt>
                <c:pt idx="1">
                  <c:v>4</c:v>
                </c:pt>
                <c:pt idx="2">
                  <c:v>13</c:v>
                </c:pt>
                <c:pt idx="3">
                  <c:v>5</c:v>
                </c:pt>
                <c:pt idx="4">
                  <c:v>9</c:v>
                </c:pt>
                <c:pt idx="5">
                  <c:v>13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10</c:v>
                </c:pt>
                <c:pt idx="1">
                  <c:v>8</c:v>
                </c:pt>
                <c:pt idx="2">
                  <c:v>5</c:v>
                </c:pt>
                <c:pt idx="3">
                  <c:v>0</c:v>
                </c:pt>
                <c:pt idx="4">
                  <c:v>9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/>
        <c:axId val="162805632"/>
        <c:axId val="162807168"/>
      </c:barChart>
      <c:catAx>
        <c:axId val="162805632"/>
        <c:scaling>
          <c:orientation val="minMax"/>
        </c:scaling>
        <c:axPos val="b"/>
        <c:tickLblPos val="nextTo"/>
        <c:crossAx val="162807168"/>
        <c:crosses val="autoZero"/>
        <c:auto val="1"/>
        <c:lblAlgn val="ctr"/>
        <c:lblOffset val="100"/>
      </c:catAx>
      <c:valAx>
        <c:axId val="162807168"/>
        <c:scaling>
          <c:orientation val="minMax"/>
        </c:scaling>
        <c:axPos val="l"/>
        <c:majorGridlines/>
        <c:numFmt formatCode="General" sourceLinked="1"/>
        <c:tickLblPos val="nextTo"/>
        <c:crossAx val="1628056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67034354558688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69</c:v>
                </c:pt>
                <c:pt idx="2">
                  <c:v>82</c:v>
                </c:pt>
                <c:pt idx="3">
                  <c:v>43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7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11</c:v>
                </c:pt>
                <c:pt idx="5">
                  <c:v>12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2</c:v>
                </c:pt>
              </c:numCache>
            </c:numRef>
          </c:val>
        </c:ser>
        <c:dLbls/>
        <c:axId val="149722240"/>
        <c:axId val="149723776"/>
      </c:barChart>
      <c:catAx>
        <c:axId val="149722240"/>
        <c:scaling>
          <c:orientation val="minMax"/>
        </c:scaling>
        <c:axPos val="b"/>
        <c:tickLblPos val="nextTo"/>
        <c:crossAx val="149723776"/>
        <c:crosses val="autoZero"/>
        <c:auto val="1"/>
        <c:lblAlgn val="ctr"/>
        <c:lblOffset val="100"/>
      </c:catAx>
      <c:valAx>
        <c:axId val="149723776"/>
        <c:scaling>
          <c:orientation val="minMax"/>
        </c:scaling>
        <c:axPos val="l"/>
        <c:majorGridlines/>
        <c:numFmt formatCode="General" sourceLinked="1"/>
        <c:tickLblPos val="nextTo"/>
        <c:crossAx val="1497222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74</c:v>
                </c:pt>
                <c:pt idx="2">
                  <c:v>84</c:v>
                </c:pt>
                <c:pt idx="3">
                  <c:v>38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2</c:v>
                </c:pt>
                <c:pt idx="1">
                  <c:v>10</c:v>
                </c:pt>
                <c:pt idx="2">
                  <c:v>10</c:v>
                </c:pt>
                <c:pt idx="3">
                  <c:v>6</c:v>
                </c:pt>
                <c:pt idx="4">
                  <c:v>7</c:v>
                </c:pt>
                <c:pt idx="5">
                  <c:v>11</c:v>
                </c:pt>
                <c:pt idx="6">
                  <c:v>1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17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15</c:v>
                </c:pt>
                <c:pt idx="5">
                  <c:v>9</c:v>
                </c:pt>
                <c:pt idx="6">
                  <c:v>10</c:v>
                </c:pt>
                <c:pt idx="7">
                  <c:v>5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10</c:v>
                </c:pt>
                <c:pt idx="8">
                  <c:v>7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dLbls/>
        <c:axId val="167924864"/>
        <c:axId val="167926400"/>
      </c:barChart>
      <c:catAx>
        <c:axId val="167924864"/>
        <c:scaling>
          <c:orientation val="minMax"/>
        </c:scaling>
        <c:axPos val="b"/>
        <c:tickLblPos val="nextTo"/>
        <c:crossAx val="167926400"/>
        <c:crosses val="autoZero"/>
        <c:auto val="1"/>
        <c:lblAlgn val="ctr"/>
        <c:lblOffset val="100"/>
      </c:catAx>
      <c:valAx>
        <c:axId val="167926400"/>
        <c:scaling>
          <c:orientation val="minMax"/>
        </c:scaling>
        <c:axPos val="l"/>
        <c:majorGridlines/>
        <c:numFmt formatCode="General" sourceLinked="1"/>
        <c:tickLblPos val="nextTo"/>
        <c:crossAx val="1679248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5.0579029514406487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65</c:v>
                </c:pt>
                <c:pt idx="2">
                  <c:v>95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17</c:v>
                </c:pt>
                <c:pt idx="1">
                  <c:v>12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8</c:v>
                </c:pt>
                <c:pt idx="6">
                  <c:v>0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8</c:v>
                </c:pt>
                <c:pt idx="3">
                  <c:v>7</c:v>
                </c:pt>
                <c:pt idx="4">
                  <c:v>14</c:v>
                </c:pt>
                <c:pt idx="5">
                  <c:v>14</c:v>
                </c:pt>
                <c:pt idx="6">
                  <c:v>0</c:v>
                </c:pt>
                <c:pt idx="7">
                  <c:v>10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dLbls/>
        <c:axId val="168010880"/>
        <c:axId val="168012416"/>
      </c:barChart>
      <c:catAx>
        <c:axId val="168010880"/>
        <c:scaling>
          <c:orientation val="minMax"/>
        </c:scaling>
        <c:axPos val="b"/>
        <c:tickLblPos val="nextTo"/>
        <c:crossAx val="168012416"/>
        <c:crosses val="autoZero"/>
        <c:auto val="1"/>
        <c:lblAlgn val="ctr"/>
        <c:lblOffset val="100"/>
      </c:catAx>
      <c:valAx>
        <c:axId val="168012416"/>
        <c:scaling>
          <c:orientation val="minMax"/>
        </c:scaling>
        <c:axPos val="l"/>
        <c:majorGridlines/>
        <c:numFmt formatCode="General" sourceLinked="1"/>
        <c:tickLblPos val="nextTo"/>
        <c:crossAx val="1680108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78</c:v>
                </c:pt>
                <c:pt idx="2">
                  <c:v>75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11</c:v>
                </c:pt>
                <c:pt idx="1">
                  <c:v>8</c:v>
                </c:pt>
                <c:pt idx="2">
                  <c:v>19</c:v>
                </c:pt>
                <c:pt idx="3">
                  <c:v>4</c:v>
                </c:pt>
                <c:pt idx="4">
                  <c:v>9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16</c:v>
                </c:pt>
                <c:pt idx="6">
                  <c:v>6</c:v>
                </c:pt>
                <c:pt idx="7">
                  <c:v>10</c:v>
                </c:pt>
                <c:pt idx="8">
                  <c:v>4</c:v>
                </c:pt>
                <c:pt idx="9">
                  <c:v>9</c:v>
                </c:pt>
                <c:pt idx="10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/>
        <c:axId val="168260736"/>
        <c:axId val="168262272"/>
      </c:barChart>
      <c:catAx>
        <c:axId val="168260736"/>
        <c:scaling>
          <c:orientation val="minMax"/>
        </c:scaling>
        <c:axPos val="b"/>
        <c:tickLblPos val="nextTo"/>
        <c:crossAx val="168262272"/>
        <c:crosses val="autoZero"/>
        <c:auto val="1"/>
        <c:lblAlgn val="ctr"/>
        <c:lblOffset val="100"/>
      </c:catAx>
      <c:valAx>
        <c:axId val="168262272"/>
        <c:scaling>
          <c:orientation val="minMax"/>
        </c:scaling>
        <c:axPos val="l"/>
        <c:majorGridlines/>
        <c:numFmt formatCode="General" sourceLinked="1"/>
        <c:tickLblPos val="nextTo"/>
        <c:crossAx val="1682607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138081125160025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79</c:v>
                </c:pt>
                <c:pt idx="2">
                  <c:v>94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3</c:v>
                </c:pt>
                <c:pt idx="1">
                  <c:v>10</c:v>
                </c:pt>
                <c:pt idx="2">
                  <c:v>7</c:v>
                </c:pt>
                <c:pt idx="3">
                  <c:v>11</c:v>
                </c:pt>
                <c:pt idx="4">
                  <c:v>8</c:v>
                </c:pt>
                <c:pt idx="5">
                  <c:v>8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13</c:v>
                </c:pt>
                <c:pt idx="1">
                  <c:v>7</c:v>
                </c:pt>
                <c:pt idx="2">
                  <c:v>11</c:v>
                </c:pt>
                <c:pt idx="3">
                  <c:v>3</c:v>
                </c:pt>
                <c:pt idx="4">
                  <c:v>14</c:v>
                </c:pt>
                <c:pt idx="5">
                  <c:v>14</c:v>
                </c:pt>
                <c:pt idx="6">
                  <c:v>9</c:v>
                </c:pt>
                <c:pt idx="7">
                  <c:v>10</c:v>
                </c:pt>
                <c:pt idx="8">
                  <c:v>3</c:v>
                </c:pt>
                <c:pt idx="9">
                  <c:v>8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/>
        <c:axId val="168420480"/>
        <c:axId val="168422016"/>
      </c:barChart>
      <c:catAx>
        <c:axId val="168420480"/>
        <c:scaling>
          <c:orientation val="minMax"/>
        </c:scaling>
        <c:axPos val="b"/>
        <c:tickLblPos val="nextTo"/>
        <c:crossAx val="168422016"/>
        <c:crosses val="autoZero"/>
        <c:auto val="1"/>
        <c:lblAlgn val="ctr"/>
        <c:lblOffset val="100"/>
      </c:catAx>
      <c:valAx>
        <c:axId val="168422016"/>
        <c:scaling>
          <c:orientation val="minMax"/>
        </c:scaling>
        <c:axPos val="l"/>
        <c:majorGridlines/>
        <c:numFmt formatCode="General" sourceLinked="1"/>
        <c:tickLblPos val="nextTo"/>
        <c:crossAx val="1684204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44</c:v>
                </c:pt>
                <c:pt idx="2">
                  <c:v>81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70</c:v>
                </c:pt>
                <c:pt idx="2">
                  <c:v>99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11</c:v>
                </c:pt>
                <c:pt idx="2">
                  <c:v>7</c:v>
                </c:pt>
                <c:pt idx="3">
                  <c:v>4</c:v>
                </c:pt>
                <c:pt idx="4">
                  <c:v>12</c:v>
                </c:pt>
                <c:pt idx="5">
                  <c:v>16</c:v>
                </c:pt>
                <c:pt idx="6">
                  <c:v>3</c:v>
                </c:pt>
                <c:pt idx="7">
                  <c:v>6</c:v>
                </c:pt>
                <c:pt idx="8">
                  <c:v>6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13</c:v>
                </c:pt>
                <c:pt idx="1">
                  <c:v>1</c:v>
                </c:pt>
                <c:pt idx="2">
                  <c:v>11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9</c:v>
                </c:pt>
                <c:pt idx="7">
                  <c:v>10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dLbls/>
        <c:axId val="168694912"/>
        <c:axId val="168696448"/>
      </c:barChart>
      <c:catAx>
        <c:axId val="168694912"/>
        <c:scaling>
          <c:orientation val="minMax"/>
        </c:scaling>
        <c:axPos val="b"/>
        <c:tickLblPos val="nextTo"/>
        <c:crossAx val="168696448"/>
        <c:crosses val="autoZero"/>
        <c:auto val="1"/>
        <c:lblAlgn val="ctr"/>
        <c:lblOffset val="100"/>
      </c:catAx>
      <c:valAx>
        <c:axId val="168696448"/>
        <c:scaling>
          <c:orientation val="minMax"/>
        </c:scaling>
        <c:axPos val="l"/>
        <c:majorGridlines/>
        <c:numFmt formatCode="General" sourceLinked="1"/>
        <c:tickLblPos val="nextTo"/>
        <c:crossAx val="1686949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27</c:v>
                </c:pt>
                <c:pt idx="1">
                  <c:v>78</c:v>
                </c:pt>
                <c:pt idx="2">
                  <c:v>78</c:v>
                </c:pt>
                <c:pt idx="3">
                  <c:v>21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14</c:v>
                </c:pt>
                <c:pt idx="1">
                  <c:v>11</c:v>
                </c:pt>
                <c:pt idx="2">
                  <c:v>7</c:v>
                </c:pt>
                <c:pt idx="3">
                  <c:v>3</c:v>
                </c:pt>
                <c:pt idx="4">
                  <c:v>14</c:v>
                </c:pt>
                <c:pt idx="5">
                  <c:v>12</c:v>
                </c:pt>
                <c:pt idx="6">
                  <c:v>8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5</c:v>
                </c:pt>
                <c:pt idx="7">
                  <c:v>10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dLbls/>
        <c:axId val="168842368"/>
        <c:axId val="168843904"/>
      </c:barChart>
      <c:catAx>
        <c:axId val="168842368"/>
        <c:scaling>
          <c:orientation val="minMax"/>
        </c:scaling>
        <c:axPos val="b"/>
        <c:tickLblPos val="nextTo"/>
        <c:crossAx val="168843904"/>
        <c:crosses val="autoZero"/>
        <c:auto val="1"/>
        <c:lblAlgn val="ctr"/>
        <c:lblOffset val="100"/>
      </c:catAx>
      <c:valAx>
        <c:axId val="168843904"/>
        <c:scaling>
          <c:orientation val="minMax"/>
        </c:scaling>
        <c:axPos val="l"/>
        <c:majorGridlines/>
        <c:numFmt formatCode="General" sourceLinked="1"/>
        <c:tickLblPos val="nextTo"/>
        <c:crossAx val="16884236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87</c:v>
                </c:pt>
                <c:pt idx="2">
                  <c:v>79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6</c:v>
                </c:pt>
                <c:pt idx="3">
                  <c:v>14</c:v>
                </c:pt>
                <c:pt idx="4">
                  <c:v>7</c:v>
                </c:pt>
                <c:pt idx="5">
                  <c:v>11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7</c:v>
                </c:pt>
                <c:pt idx="2">
                  <c:v>11</c:v>
                </c:pt>
                <c:pt idx="3">
                  <c:v>3</c:v>
                </c:pt>
                <c:pt idx="4">
                  <c:v>11</c:v>
                </c:pt>
                <c:pt idx="5">
                  <c:v>11</c:v>
                </c:pt>
                <c:pt idx="6">
                  <c:v>6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  <c:pt idx="7">
                  <c:v>10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</c:ser>
        <c:dLbls/>
        <c:axId val="169002112"/>
        <c:axId val="169003648"/>
      </c:barChart>
      <c:catAx>
        <c:axId val="169002112"/>
        <c:scaling>
          <c:orientation val="minMax"/>
        </c:scaling>
        <c:axPos val="b"/>
        <c:tickLblPos val="nextTo"/>
        <c:crossAx val="169003648"/>
        <c:crosses val="autoZero"/>
        <c:auto val="1"/>
        <c:lblAlgn val="ctr"/>
        <c:lblOffset val="100"/>
      </c:catAx>
      <c:valAx>
        <c:axId val="169003648"/>
        <c:scaling>
          <c:orientation val="minMax"/>
        </c:scaling>
        <c:axPos val="l"/>
        <c:majorGridlines/>
        <c:numFmt formatCode="General" sourceLinked="1"/>
        <c:tickLblPos val="nextTo"/>
        <c:crossAx val="1690021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02894972204198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69</c:v>
                </c:pt>
                <c:pt idx="2">
                  <c:v>74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12</c:v>
                </c:pt>
                <c:pt idx="2">
                  <c:v>6</c:v>
                </c:pt>
                <c:pt idx="3">
                  <c:v>14</c:v>
                </c:pt>
                <c:pt idx="4">
                  <c:v>7</c:v>
                </c:pt>
                <c:pt idx="5">
                  <c:v>11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7</c:v>
                </c:pt>
                <c:pt idx="2">
                  <c:v>11</c:v>
                </c:pt>
                <c:pt idx="3">
                  <c:v>3</c:v>
                </c:pt>
                <c:pt idx="4">
                  <c:v>11</c:v>
                </c:pt>
                <c:pt idx="5">
                  <c:v>11</c:v>
                </c:pt>
                <c:pt idx="6">
                  <c:v>6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  <c:pt idx="7">
                  <c:v>2H</c:v>
                </c:pt>
                <c:pt idx="8">
                  <c:v>2I</c:v>
                </c:pt>
                <c:pt idx="9">
                  <c:v>2L</c:v>
                </c:pt>
                <c:pt idx="10">
                  <c:v>2M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  <c:pt idx="7">
                  <c:v>10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</c:ser>
        <c:dLbls/>
        <c:axId val="169374848"/>
        <c:axId val="169376384"/>
      </c:barChart>
      <c:catAx>
        <c:axId val="169374848"/>
        <c:scaling>
          <c:orientation val="minMax"/>
        </c:scaling>
        <c:axPos val="b"/>
        <c:tickLblPos val="nextTo"/>
        <c:crossAx val="169376384"/>
        <c:crosses val="autoZero"/>
        <c:auto val="1"/>
        <c:lblAlgn val="ctr"/>
        <c:lblOffset val="100"/>
      </c:catAx>
      <c:valAx>
        <c:axId val="169376384"/>
        <c:scaling>
          <c:orientation val="minMax"/>
        </c:scaling>
        <c:axPos val="l"/>
        <c:majorGridlines/>
        <c:numFmt formatCode="General" sourceLinked="1"/>
        <c:tickLblPos val="nextTo"/>
        <c:crossAx val="16937484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028949722041986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77</c:v>
                </c:pt>
                <c:pt idx="2">
                  <c:v>74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2</c:v>
                </c:pt>
                <c:pt idx="4">
                  <c:v>14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12</c:v>
                </c:pt>
                <c:pt idx="3">
                  <c:v>10</c:v>
                </c:pt>
                <c:pt idx="4">
                  <c:v>7</c:v>
                </c:pt>
                <c:pt idx="5">
                  <c:v>10</c:v>
                </c:pt>
                <c:pt idx="6">
                  <c:v>7</c:v>
                </c:pt>
                <c:pt idx="7">
                  <c:v>14</c:v>
                </c:pt>
                <c:pt idx="8">
                  <c:v>14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7</c:v>
                </c:pt>
              </c:numCache>
            </c:numRef>
          </c:val>
        </c:ser>
        <c:dLbls/>
        <c:axId val="172501248"/>
        <c:axId val="172515328"/>
      </c:barChart>
      <c:catAx>
        <c:axId val="172501248"/>
        <c:scaling>
          <c:orientation val="minMax"/>
        </c:scaling>
        <c:axPos val="b"/>
        <c:tickLblPos val="nextTo"/>
        <c:crossAx val="172515328"/>
        <c:crosses val="autoZero"/>
        <c:auto val="1"/>
        <c:lblAlgn val="ctr"/>
        <c:lblOffset val="100"/>
      </c:catAx>
      <c:valAx>
        <c:axId val="172515328"/>
        <c:scaling>
          <c:orientation val="minMax"/>
        </c:scaling>
        <c:axPos val="l"/>
        <c:majorGridlines/>
        <c:numFmt formatCode="General" sourceLinked="1"/>
        <c:tickLblPos val="nextTo"/>
        <c:crossAx val="17250124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13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15</c:v>
                </c:pt>
                <c:pt idx="5">
                  <c:v>10</c:v>
                </c:pt>
                <c:pt idx="6">
                  <c:v>3</c:v>
                </c:pt>
                <c:pt idx="7">
                  <c:v>8</c:v>
                </c:pt>
                <c:pt idx="8">
                  <c:v>5</c:v>
                </c:pt>
                <c:pt idx="9">
                  <c:v>7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</c:ser>
        <c:dLbls/>
        <c:axId val="163243904"/>
        <c:axId val="163245440"/>
      </c:barChart>
      <c:catAx>
        <c:axId val="163243904"/>
        <c:scaling>
          <c:orientation val="minMax"/>
        </c:scaling>
        <c:axPos val="b"/>
        <c:tickLblPos val="nextTo"/>
        <c:crossAx val="163245440"/>
        <c:crosses val="autoZero"/>
        <c:auto val="1"/>
        <c:lblAlgn val="ctr"/>
        <c:lblOffset val="100"/>
      </c:catAx>
      <c:valAx>
        <c:axId val="163245440"/>
        <c:scaling>
          <c:orientation val="minMax"/>
        </c:scaling>
        <c:axPos val="l"/>
        <c:majorGridlines/>
        <c:numFmt formatCode="General" sourceLinked="1"/>
        <c:tickLblPos val="nextTo"/>
        <c:crossAx val="16324390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8749276607683724E-4"/>
          <c:y val="7.31010719451972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72</c:v>
                </c:pt>
                <c:pt idx="2">
                  <c:v>94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11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  <c:pt idx="5">
                  <c:v>13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8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  <c:pt idx="10">
                  <c:v>8</c:v>
                </c:pt>
              </c:numCache>
            </c:numRef>
          </c:val>
        </c:ser>
        <c:dLbls/>
        <c:axId val="172664704"/>
        <c:axId val="172666240"/>
      </c:barChart>
      <c:catAx>
        <c:axId val="172664704"/>
        <c:scaling>
          <c:orientation val="minMax"/>
        </c:scaling>
        <c:axPos val="b"/>
        <c:tickLblPos val="nextTo"/>
        <c:crossAx val="172666240"/>
        <c:crosses val="autoZero"/>
        <c:auto val="1"/>
        <c:lblAlgn val="ctr"/>
        <c:lblOffset val="100"/>
      </c:catAx>
      <c:valAx>
        <c:axId val="172666240"/>
        <c:scaling>
          <c:orientation val="minMax"/>
        </c:scaling>
        <c:axPos val="l"/>
        <c:majorGridlines/>
        <c:numFmt formatCode="General" sourceLinked="1"/>
        <c:tickLblPos val="nextTo"/>
        <c:crossAx val="17266470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58</c:v>
                </c:pt>
                <c:pt idx="2">
                  <c:v>87</c:v>
                </c:pt>
                <c:pt idx="3">
                  <c:v>49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dLbls/>
        <c:axId val="172898176"/>
        <c:axId val="172899712"/>
      </c:barChart>
      <c:catAx>
        <c:axId val="172898176"/>
        <c:scaling>
          <c:orientation val="minMax"/>
        </c:scaling>
        <c:axPos val="b"/>
        <c:tickLblPos val="nextTo"/>
        <c:crossAx val="172899712"/>
        <c:crosses val="autoZero"/>
        <c:auto val="1"/>
        <c:lblAlgn val="ctr"/>
        <c:lblOffset val="100"/>
      </c:catAx>
      <c:valAx>
        <c:axId val="172899712"/>
        <c:scaling>
          <c:orientation val="minMax"/>
        </c:scaling>
        <c:axPos val="l"/>
        <c:majorGridlines/>
        <c:numFmt formatCode="General" sourceLinked="1"/>
        <c:tickLblPos val="nextTo"/>
        <c:crossAx val="17289817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677025060063486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54</c:v>
                </c:pt>
                <c:pt idx="2">
                  <c:v>79</c:v>
                </c:pt>
                <c:pt idx="3">
                  <c:v>53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7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5</c:v>
                </c:pt>
                <c:pt idx="1">
                  <c:v>8</c:v>
                </c:pt>
                <c:pt idx="2">
                  <c:v>11</c:v>
                </c:pt>
                <c:pt idx="3">
                  <c:v>11</c:v>
                </c:pt>
                <c:pt idx="4">
                  <c:v>8</c:v>
                </c:pt>
                <c:pt idx="5">
                  <c:v>11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dLbls/>
        <c:axId val="173033344"/>
        <c:axId val="173034880"/>
      </c:barChart>
      <c:catAx>
        <c:axId val="173033344"/>
        <c:scaling>
          <c:orientation val="minMax"/>
        </c:scaling>
        <c:axPos val="b"/>
        <c:tickLblPos val="nextTo"/>
        <c:crossAx val="173034880"/>
        <c:crosses val="autoZero"/>
        <c:auto val="1"/>
        <c:lblAlgn val="ctr"/>
        <c:lblOffset val="100"/>
      </c:catAx>
      <c:valAx>
        <c:axId val="173034880"/>
        <c:scaling>
          <c:orientation val="minMax"/>
        </c:scaling>
        <c:axPos val="l"/>
        <c:majorGridlines/>
        <c:numFmt formatCode="General" sourceLinked="1"/>
        <c:tickLblPos val="nextTo"/>
        <c:crossAx val="1730333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367448222646999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 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63</c:v>
                </c:pt>
                <c:pt idx="2">
                  <c:v>77</c:v>
                </c:pt>
                <c:pt idx="3">
                  <c:v>48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9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12</c:v>
                </c:pt>
                <c:pt idx="4">
                  <c:v>9</c:v>
                </c:pt>
                <c:pt idx="5">
                  <c:v>12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7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dLbls/>
        <c:axId val="173258624"/>
        <c:axId val="173260160"/>
      </c:barChart>
      <c:catAx>
        <c:axId val="173258624"/>
        <c:scaling>
          <c:orientation val="minMax"/>
        </c:scaling>
        <c:axPos val="b"/>
        <c:tickLblPos val="nextTo"/>
        <c:crossAx val="173260160"/>
        <c:crosses val="autoZero"/>
        <c:auto val="1"/>
        <c:lblAlgn val="ctr"/>
        <c:lblOffset val="100"/>
      </c:catAx>
      <c:valAx>
        <c:axId val="173260160"/>
        <c:scaling>
          <c:orientation val="minMax"/>
        </c:scaling>
        <c:axPos val="l"/>
        <c:majorGridlines/>
        <c:numFmt formatCode="General" sourceLinked="1"/>
        <c:tickLblPos val="nextTo"/>
        <c:crossAx val="1732586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0966557354050113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57</c:v>
                </c:pt>
                <c:pt idx="2">
                  <c:v>79</c:v>
                </c:pt>
                <c:pt idx="3">
                  <c:v>51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5</c:v>
                </c:pt>
                <c:pt idx="2">
                  <c:v>8</c:v>
                </c:pt>
                <c:pt idx="3">
                  <c:v>13</c:v>
                </c:pt>
                <c:pt idx="4">
                  <c:v>13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9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</c:ser>
        <c:dLbls/>
        <c:axId val="173406080"/>
        <c:axId val="173407616"/>
      </c:barChart>
      <c:catAx>
        <c:axId val="173406080"/>
        <c:scaling>
          <c:orientation val="minMax"/>
        </c:scaling>
        <c:axPos val="b"/>
        <c:tickLblPos val="nextTo"/>
        <c:crossAx val="173407616"/>
        <c:crosses val="autoZero"/>
        <c:auto val="1"/>
        <c:lblAlgn val="ctr"/>
        <c:lblOffset val="100"/>
      </c:catAx>
      <c:valAx>
        <c:axId val="173407616"/>
        <c:scaling>
          <c:orientation val="minMax"/>
        </c:scaling>
        <c:axPos val="l"/>
        <c:majorGridlines/>
        <c:numFmt formatCode="General" sourceLinked="1"/>
        <c:tickLblPos val="nextTo"/>
        <c:crossAx val="1734060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20224933798642661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Percent val="1"/>
            <c:separator>
</c:separator>
            <c:showLeaderLines val="1"/>
          </c:dLbls>
          <c:cat>
            <c:strRef>
              <c:f>Foglio1!$A$2:$A$4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</c:v>
                </c:pt>
                <c:pt idx="1">
                  <c:v>56</c:v>
                </c:pt>
                <c:pt idx="2">
                  <c:v>75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67702506006348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88</c:v>
                </c:pt>
                <c:pt idx="2">
                  <c:v>69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5</c:v>
                </c:pt>
                <c:pt idx="2">
                  <c:v>8</c:v>
                </c:pt>
                <c:pt idx="3">
                  <c:v>13</c:v>
                </c:pt>
                <c:pt idx="4">
                  <c:v>13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9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</c:ser>
        <c:dLbls/>
        <c:axId val="173537152"/>
        <c:axId val="173538688"/>
      </c:barChart>
      <c:catAx>
        <c:axId val="173537152"/>
        <c:scaling>
          <c:orientation val="minMax"/>
        </c:scaling>
        <c:axPos val="b"/>
        <c:tickLblPos val="nextTo"/>
        <c:crossAx val="173538688"/>
        <c:crosses val="autoZero"/>
        <c:auto val="1"/>
        <c:lblAlgn val="ctr"/>
        <c:lblOffset val="100"/>
      </c:catAx>
      <c:valAx>
        <c:axId val="173538688"/>
        <c:scaling>
          <c:orientation val="minMax"/>
        </c:scaling>
        <c:axPos val="l"/>
        <c:majorGridlines/>
        <c:numFmt formatCode="General" sourceLinked="1"/>
        <c:tickLblPos val="nextTo"/>
        <c:crossAx val="1735371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88</c:v>
                </c:pt>
                <c:pt idx="2">
                  <c:v>69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2</c:v>
                </c:pt>
                <c:pt idx="4">
                  <c:v>11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8</c:v>
                </c:pt>
                <c:pt idx="1">
                  <c:v>6</c:v>
                </c:pt>
                <c:pt idx="2">
                  <c:v>11</c:v>
                </c:pt>
                <c:pt idx="3">
                  <c:v>7</c:v>
                </c:pt>
                <c:pt idx="4">
                  <c:v>8</c:v>
                </c:pt>
                <c:pt idx="5">
                  <c:v>11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</c:ser>
        <c:dLbls/>
        <c:axId val="173660032"/>
        <c:axId val="173661568"/>
      </c:barChart>
      <c:catAx>
        <c:axId val="173660032"/>
        <c:scaling>
          <c:orientation val="minMax"/>
        </c:scaling>
        <c:axPos val="b"/>
        <c:tickLblPos val="nextTo"/>
        <c:crossAx val="173661568"/>
        <c:crosses val="autoZero"/>
        <c:auto val="1"/>
        <c:lblAlgn val="ctr"/>
        <c:lblOffset val="100"/>
      </c:catAx>
      <c:valAx>
        <c:axId val="173661568"/>
        <c:scaling>
          <c:orientation val="minMax"/>
        </c:scaling>
        <c:axPos val="l"/>
        <c:majorGridlines/>
        <c:numFmt formatCode="General" sourceLinked="1"/>
        <c:tickLblPos val="nextTo"/>
        <c:crossAx val="1736600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0966557354050113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56</c:v>
                </c:pt>
                <c:pt idx="2">
                  <c:v>75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13</c:v>
                </c:pt>
                <c:pt idx="3">
                  <c:v>5</c:v>
                </c:pt>
                <c:pt idx="4">
                  <c:v>12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12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</c:ser>
        <c:dLbls/>
        <c:axId val="173799296"/>
        <c:axId val="173800832"/>
      </c:barChart>
      <c:catAx>
        <c:axId val="173799296"/>
        <c:scaling>
          <c:orientation val="minMax"/>
        </c:scaling>
        <c:axPos val="b"/>
        <c:tickLblPos val="nextTo"/>
        <c:crossAx val="173800832"/>
        <c:crosses val="autoZero"/>
        <c:auto val="1"/>
        <c:lblAlgn val="ctr"/>
        <c:lblOffset val="100"/>
      </c:catAx>
      <c:valAx>
        <c:axId val="173800832"/>
        <c:scaling>
          <c:orientation val="minMax"/>
        </c:scaling>
        <c:axPos val="l"/>
        <c:majorGridlines/>
        <c:numFmt formatCode="General" sourceLinked="1"/>
        <c:tickLblPos val="nextTo"/>
        <c:crossAx val="1737992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67702506006348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78</c:v>
                </c:pt>
                <c:pt idx="2">
                  <c:v>72</c:v>
                </c:pt>
                <c:pt idx="3">
                  <c:v>26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9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12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13</c:v>
                </c:pt>
                <c:pt idx="3">
                  <c:v>10</c:v>
                </c:pt>
                <c:pt idx="4">
                  <c:v>9</c:v>
                </c:pt>
                <c:pt idx="5">
                  <c:v>14</c:v>
                </c:pt>
                <c:pt idx="6">
                  <c:v>3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6</c:v>
                </c:pt>
              </c:numCache>
            </c:numRef>
          </c:val>
        </c:ser>
        <c:dLbls/>
        <c:axId val="174028672"/>
        <c:axId val="174030208"/>
      </c:barChart>
      <c:catAx>
        <c:axId val="174028672"/>
        <c:scaling>
          <c:orientation val="minMax"/>
        </c:scaling>
        <c:axPos val="b"/>
        <c:tickLblPos val="nextTo"/>
        <c:crossAx val="174030208"/>
        <c:crosses val="autoZero"/>
        <c:auto val="1"/>
        <c:lblAlgn val="ctr"/>
        <c:lblOffset val="100"/>
      </c:catAx>
      <c:valAx>
        <c:axId val="174030208"/>
        <c:scaling>
          <c:orientation val="minMax"/>
        </c:scaling>
        <c:axPos val="l"/>
        <c:majorGridlines/>
        <c:numFmt formatCode="General" sourceLinked="1"/>
        <c:tickLblPos val="nextTo"/>
        <c:crossAx val="1740286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1202567385090231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34</c:v>
                </c:pt>
                <c:pt idx="1">
                  <c:v>70</c:v>
                </c:pt>
                <c:pt idx="2">
                  <c:v>76</c:v>
                </c:pt>
                <c:pt idx="3">
                  <c:v>22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11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13</c:v>
                </c:pt>
                <c:pt idx="1">
                  <c:v>9</c:v>
                </c:pt>
                <c:pt idx="2">
                  <c:v>12</c:v>
                </c:pt>
                <c:pt idx="3">
                  <c:v>6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</c:ser>
        <c:dLbls/>
        <c:axId val="174176128"/>
        <c:axId val="174177664"/>
      </c:barChart>
      <c:catAx>
        <c:axId val="174176128"/>
        <c:scaling>
          <c:orientation val="minMax"/>
        </c:scaling>
        <c:axPos val="b"/>
        <c:tickLblPos val="nextTo"/>
        <c:crossAx val="174177664"/>
        <c:crosses val="autoZero"/>
        <c:auto val="1"/>
        <c:lblAlgn val="ctr"/>
        <c:lblOffset val="100"/>
      </c:catAx>
      <c:valAx>
        <c:axId val="174177664"/>
        <c:scaling>
          <c:orientation val="minMax"/>
        </c:scaling>
        <c:axPos val="l"/>
        <c:majorGridlines/>
        <c:numFmt formatCode="General" sourceLinked="1"/>
        <c:tickLblPos val="nextTo"/>
        <c:crossAx val="1741761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16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  <c:pt idx="4">
                  <c:v>16</c:v>
                </c:pt>
                <c:pt idx="5">
                  <c:v>18</c:v>
                </c:pt>
                <c:pt idx="6">
                  <c:v>6</c:v>
                </c:pt>
                <c:pt idx="7">
                  <c:v>7</c:v>
                </c:pt>
                <c:pt idx="8">
                  <c:v>3</c:v>
                </c:pt>
                <c:pt idx="9">
                  <c:v>4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7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  <c:pt idx="8">
                  <c:v>7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dLbls/>
        <c:axId val="164231040"/>
        <c:axId val="164232576"/>
      </c:barChart>
      <c:catAx>
        <c:axId val="164231040"/>
        <c:scaling>
          <c:orientation val="minMax"/>
        </c:scaling>
        <c:axPos val="b"/>
        <c:tickLblPos val="nextTo"/>
        <c:crossAx val="164232576"/>
        <c:crosses val="autoZero"/>
        <c:auto val="1"/>
        <c:lblAlgn val="ctr"/>
        <c:lblOffset val="100"/>
      </c:catAx>
      <c:valAx>
        <c:axId val="164232576"/>
        <c:scaling>
          <c:orientation val="minMax"/>
        </c:scaling>
        <c:axPos val="l"/>
        <c:majorGridlines/>
        <c:numFmt formatCode="General" sourceLinked="1"/>
        <c:tickLblPos val="nextTo"/>
        <c:crossAx val="1642310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67</c:v>
                </c:pt>
                <c:pt idx="2">
                  <c:v>80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4</c:v>
                </c:pt>
                <c:pt idx="3">
                  <c:v>5</c:v>
                </c:pt>
                <c:pt idx="4">
                  <c:v>11</c:v>
                </c:pt>
                <c:pt idx="5">
                  <c:v>11</c:v>
                </c:pt>
                <c:pt idx="6">
                  <c:v>6</c:v>
                </c:pt>
                <c:pt idx="7">
                  <c:v>3</c:v>
                </c:pt>
                <c:pt idx="8">
                  <c:v>8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9</c:v>
                </c:pt>
                <c:pt idx="5">
                  <c:v>5</c:v>
                </c:pt>
                <c:pt idx="6">
                  <c:v>9</c:v>
                </c:pt>
                <c:pt idx="7">
                  <c:v>7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  <c:pt idx="8">
                  <c:v>3I</c:v>
                </c:pt>
                <c:pt idx="9">
                  <c:v>3L</c:v>
                </c:pt>
                <c:pt idx="10">
                  <c:v>3M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4</c:v>
                </c:pt>
              </c:numCache>
            </c:numRef>
          </c:val>
        </c:ser>
        <c:dLbls/>
        <c:axId val="174278528"/>
        <c:axId val="174280064"/>
      </c:barChart>
      <c:catAx>
        <c:axId val="174278528"/>
        <c:scaling>
          <c:orientation val="minMax"/>
        </c:scaling>
        <c:axPos val="b"/>
        <c:tickLblPos val="nextTo"/>
        <c:crossAx val="174280064"/>
        <c:crosses val="autoZero"/>
        <c:auto val="1"/>
        <c:lblAlgn val="ctr"/>
        <c:lblOffset val="100"/>
      </c:catAx>
      <c:valAx>
        <c:axId val="174280064"/>
        <c:scaling>
          <c:orientation val="minMax"/>
        </c:scaling>
        <c:axPos val="l"/>
        <c:majorGridlines/>
        <c:numFmt formatCode="General" sourceLinked="1"/>
        <c:tickLblPos val="nextTo"/>
        <c:crossAx val="1742785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77</c:v>
                </c:pt>
                <c:pt idx="2">
                  <c:v>80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7195980569243993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55</c:v>
                </c:pt>
                <c:pt idx="2">
                  <c:v>83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17</c:v>
                </c:pt>
                <c:pt idx="4">
                  <c:v>9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7</c:v>
                </c:pt>
                <c:pt idx="1">
                  <c:v>10</c:v>
                </c:pt>
                <c:pt idx="2">
                  <c:v>7</c:v>
                </c:pt>
                <c:pt idx="3">
                  <c:v>2</c:v>
                </c:pt>
                <c:pt idx="4">
                  <c:v>10</c:v>
                </c:pt>
                <c:pt idx="5">
                  <c:v>12</c:v>
                </c:pt>
                <c:pt idx="6">
                  <c:v>5</c:v>
                </c:pt>
                <c:pt idx="7">
                  <c:v>7</c:v>
                </c:pt>
                <c:pt idx="8">
                  <c:v>0</c:v>
                </c:pt>
                <c:pt idx="9">
                  <c:v>5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Foglio1!$A$2:$A$12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  <c:pt idx="8">
                  <c:v>1I</c:v>
                </c:pt>
                <c:pt idx="9">
                  <c:v>1L</c:v>
                </c:pt>
                <c:pt idx="10">
                  <c:v>1M</c:v>
                </c:pt>
              </c:strCache>
            </c:str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7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10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</c:ser>
        <c:dLbls/>
        <c:axId val="164382592"/>
        <c:axId val="164384128"/>
      </c:barChart>
      <c:catAx>
        <c:axId val="164382592"/>
        <c:scaling>
          <c:orientation val="minMax"/>
        </c:scaling>
        <c:axPos val="b"/>
        <c:tickLblPos val="nextTo"/>
        <c:crossAx val="164384128"/>
        <c:crosses val="autoZero"/>
        <c:auto val="1"/>
        <c:lblAlgn val="ctr"/>
        <c:lblOffset val="100"/>
      </c:catAx>
      <c:valAx>
        <c:axId val="164384128"/>
        <c:scaling>
          <c:orientation val="minMax"/>
        </c:scaling>
        <c:axPos val="l"/>
        <c:majorGridlines/>
        <c:numFmt formatCode="General" sourceLinked="1"/>
        <c:tickLblPos val="nextTo"/>
        <c:crossAx val="1643825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 custT="1"/>
      <dgm:spPr/>
      <dgm:t>
        <a:bodyPr/>
        <a:lstStyle/>
        <a:p>
          <a:pPr rtl="0"/>
          <a:r>
            <a:rPr lang="it-IT" sz="2000" dirty="0" smtClean="0"/>
            <a:t>SCUOLA secondaria di 1°grado a.s.2021/2022</a:t>
          </a:r>
          <a:endParaRPr lang="it-IT" sz="2000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A cura della Docente Maria </a:t>
          </a:r>
          <a:r>
            <a:rPr lang="it-IT" dirty="0" err="1" smtClean="0"/>
            <a:t>Puca</a:t>
          </a:r>
          <a:r>
            <a:rPr lang="it-IT" dirty="0" smtClean="0"/>
            <a:t> F. S. Area 2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 custLinFactNeighborX="-67444" custLinFactNeighborY="-964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 custLinFactNeighborX="-524" custLinFactNeighborY="33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26E88DC2-8728-4416-8F47-E75717BF373C}" type="presOf" srcId="{EB273AB6-D4D8-405B-8E6E-25AB9E5C384C}" destId="{BCFB97D4-2179-4C56-8DB2-47314618674C}" srcOrd="0" destOrd="0" presId="urn:microsoft.com/office/officeart/2005/8/layout/vList2"/>
    <dgm:cxn modelId="{338C650B-5BA6-424D-A67D-E000D828CDC4}" type="presOf" srcId="{A086E35A-01F1-41FE-AF53-BAF1E3430E6F}" destId="{4265C27C-5A9A-4576-9D28-EAE446093B26}" srcOrd="0" destOrd="0" presId="urn:microsoft.com/office/officeart/2005/8/layout/vList2"/>
    <dgm:cxn modelId="{5F5A380A-F38D-47FF-9A04-681A1FB62131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4D8767D2-AABA-4F0A-887C-91F64B29B6BB}" type="presParOf" srcId="{4265C27C-5A9A-4576-9D28-EAE446093B26}" destId="{896521D2-9C76-492B-B781-71F170EEB782}" srcOrd="0" destOrd="0" presId="urn:microsoft.com/office/officeart/2005/8/layout/vList2"/>
    <dgm:cxn modelId="{A37E79A0-CFDD-4A5D-B5C9-A8CED6032160}" type="presParOf" srcId="{4265C27C-5A9A-4576-9D28-EAE446093B26}" destId="{AC7DD0A3-E8D6-470D-881C-A49A4307E675}" srcOrd="1" destOrd="0" presId="urn:microsoft.com/office/officeart/2005/8/layout/vList2"/>
    <dgm:cxn modelId="{01581F9E-7CA9-4432-9CC3-727712297BF3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0"/>
          <a:ext cx="3309803" cy="906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SCUOLA secondaria di 1°grado a.s.2021/2022</a:t>
          </a:r>
          <a:endParaRPr lang="it-IT" sz="2000" kern="1200" dirty="0"/>
        </a:p>
      </dsp:txBody>
      <dsp:txXfrm>
        <a:off x="44271" y="44271"/>
        <a:ext cx="3221261" cy="818354"/>
      </dsp:txXfrm>
    </dsp:sp>
    <dsp:sp modelId="{BCFB97D4-2179-4C56-8DB2-47314618674C}">
      <dsp:nvSpPr>
        <dsp:cNvPr id="0" name=""/>
        <dsp:cNvSpPr/>
      </dsp:nvSpPr>
      <dsp:spPr>
        <a:xfrm>
          <a:off x="0" y="1044973"/>
          <a:ext cx="3309803" cy="906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 cura della Docente Maria </a:t>
          </a:r>
          <a:r>
            <a:rPr lang="it-IT" sz="2400" kern="1200" dirty="0" err="1" smtClean="0"/>
            <a:t>Puca</a:t>
          </a:r>
          <a:r>
            <a:rPr lang="it-IT" sz="2400" kern="1200" dirty="0" smtClean="0"/>
            <a:t> F. S. Area 2</a:t>
          </a:r>
          <a:endParaRPr lang="it-IT" sz="2400" kern="1200" dirty="0"/>
        </a:p>
      </dsp:txBody>
      <dsp:txXfrm>
        <a:off x="44271" y="1089244"/>
        <a:ext cx="3221261" cy="818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CE1B-F01C-47FD-9F30-A995C6F46191}" type="datetimeFigureOut">
              <a:rPr lang="it-IT" smtClean="0"/>
              <a:pPr/>
              <a:t>29/10/2021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A415-1309-45B2-A84A-72F3DCDAD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57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91A1A7-BEE9-4031-B1F9-54CB0368C243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EF64-C764-4FD2-9345-5790D80E27C5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E96C-5839-4456-AF0E-342C6072C2CD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ED7-D37C-4E03-A894-D716D4E90334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5E2F-4A26-465A-8AC3-1AE2FC6747F1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28B-BCB6-49BA-9594-3E34D9130814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DC4-B7E3-4361-B76E-0F02FE857E98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608D-89BA-4D93-A6B4-811A4207355E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AE7-FDC5-4B9E-A257-D407B509F1AF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B0402EC-1D4A-48EB-A9B1-C48AC1870910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E327A3-4919-472D-B13B-5338A9DA8DAD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EFB5D6-8245-4519-9CD8-191EEA49BEC7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18457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1844824"/>
            <a:ext cx="6264696" cy="103623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97986738"/>
              </p:ext>
            </p:extLst>
          </p:nvPr>
        </p:nvGraphicFramePr>
        <p:xfrm>
          <a:off x="971600" y="2997200"/>
          <a:ext cx="7200800" cy="31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595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</a:t>
            </a:r>
            <a:r>
              <a:rPr lang="it-IT" dirty="0" smtClean="0"/>
              <a:t>funzionale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148571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205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5526180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246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1772816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60841794"/>
              </p:ext>
            </p:extLst>
          </p:nvPr>
        </p:nvGraphicFramePr>
        <p:xfrm>
          <a:off x="1043608" y="2708920"/>
          <a:ext cx="67687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012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2266019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3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44692462"/>
              </p:ext>
            </p:extLst>
          </p:nvPr>
        </p:nvGraphicFramePr>
        <p:xfrm>
          <a:off x="971600" y="2996952"/>
          <a:ext cx="7127875" cy="32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51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040167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953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3049791"/>
              </p:ext>
            </p:extLst>
          </p:nvPr>
        </p:nvGraphicFramePr>
        <p:xfrm>
          <a:off x="1043608" y="2996952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793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2252198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171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7897737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751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645" y="1412777"/>
            <a:ext cx="6637468" cy="2850128"/>
          </a:xfrm>
        </p:spPr>
        <p:txBody>
          <a:bodyPr/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6996520" cy="45365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4896948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151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1806574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318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9087176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14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7878086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586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0103445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512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9484413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653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2888639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49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08712207"/>
              </p:ext>
            </p:extLst>
          </p:nvPr>
        </p:nvGraphicFramePr>
        <p:xfrm>
          <a:off x="1043608" y="306896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729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competenza </a:t>
            </a:r>
            <a:r>
              <a:rPr lang="it-IT" sz="3200" dirty="0"/>
              <a:t>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partecipa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6347126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665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competenza </a:t>
            </a:r>
            <a:r>
              <a:rPr lang="it-IT" sz="3200" dirty="0"/>
              <a:t>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partecipa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6712428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811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delle 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Competenze iniziali</a:t>
            </a:r>
            <a:endParaRPr lang="it-IT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1267779842"/>
              </p:ext>
            </p:extLst>
          </p:nvPr>
        </p:nvGraphicFramePr>
        <p:xfrm>
          <a:off x="4644008" y="3645024"/>
          <a:ext cx="3309803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5545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7126875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16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9643593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891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proprio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759803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440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proprio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3781938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474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98" y="2119313"/>
            <a:ext cx="5041567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82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/>
          </a:bodyPr>
          <a:lstStyle/>
          <a:p>
            <a:pPr algn="l"/>
            <a:r>
              <a:rPr lang="it-IT" sz="2400" dirty="0"/>
              <a:t>Dagli esiti del monitoraggio iniziale è emerso che </a:t>
            </a:r>
            <a:r>
              <a:rPr lang="it-IT" sz="2400" dirty="0" smtClean="0"/>
              <a:t>il 40% degli </a:t>
            </a:r>
            <a:r>
              <a:rPr lang="it-IT" sz="2400" dirty="0"/>
              <a:t>alunni </a:t>
            </a:r>
            <a:r>
              <a:rPr lang="it-IT" sz="2400" dirty="0" smtClean="0"/>
              <a:t>delle classi seconde, della </a:t>
            </a:r>
            <a:r>
              <a:rPr lang="it-IT" sz="2400" dirty="0"/>
              <a:t>scuola secondaria di 1° grado  </a:t>
            </a:r>
            <a:r>
              <a:rPr lang="it-IT" sz="2400" dirty="0" smtClean="0"/>
              <a:t>possiede </a:t>
            </a:r>
            <a:r>
              <a:rPr lang="it-IT" sz="2400" dirty="0"/>
              <a:t>un livello di competenza </a:t>
            </a:r>
            <a:r>
              <a:rPr lang="it-IT" sz="2400" dirty="0" smtClean="0"/>
              <a:t>base: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 smtClean="0"/>
              <a:t>svolge </a:t>
            </a:r>
            <a:r>
              <a:rPr lang="it-IT" sz="2400" b="1" dirty="0"/>
              <a:t>compiti semplici anche in situazioni nuove, mostrando di possedere conoscenze e abilità fondamentali e di saper applicare basilari regole e procedure apprese</a:t>
            </a:r>
            <a:r>
              <a:rPr lang="it-IT" sz="2400" dirty="0"/>
              <a:t>.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Il 15/20% ha mostrato </a:t>
            </a:r>
            <a:r>
              <a:rPr lang="it-IT" sz="2400" dirty="0"/>
              <a:t>di possedere un livello iniziale :</a:t>
            </a:r>
            <a:r>
              <a:rPr lang="it-IT" sz="2400" b="1" dirty="0"/>
              <a:t>se opportunamente guidato/a</a:t>
            </a:r>
            <a:r>
              <a:rPr lang="it-IT" sz="2400" dirty="0"/>
              <a:t>, </a:t>
            </a:r>
            <a:r>
              <a:rPr lang="it-IT" sz="2400" b="1" dirty="0"/>
              <a:t>svolge compiti semplici in situazioni note.</a:t>
            </a:r>
            <a:br>
              <a:rPr lang="it-IT" sz="2400" b="1" dirty="0"/>
            </a:b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7963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1648252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014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9594258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964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615545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35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969914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20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Valutare le competenze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Si fa riferimento alle otto competenze chiave europee individuate nel 2006 e rimodulate il 22 maggio 2018: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234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67070706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038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6151038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011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0720194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237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3291995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874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0898259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620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il pensiero matematico per risolvere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455753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49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5499310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749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1883776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326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9080698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471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3468823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057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33361" cy="513169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Competenza </a:t>
            </a:r>
            <a:r>
              <a:rPr lang="it-IT" sz="2800" dirty="0"/>
              <a:t>alfabetica </a:t>
            </a:r>
            <a:r>
              <a:rPr lang="it-IT" sz="2800" dirty="0" smtClean="0"/>
              <a:t>funzionale</a:t>
            </a:r>
            <a:br>
              <a:rPr lang="it-IT" sz="2800" dirty="0" smtClean="0"/>
            </a:br>
            <a:r>
              <a:rPr lang="it-IT" sz="2800" dirty="0" smtClean="0"/>
              <a:t>Competenza </a:t>
            </a:r>
            <a:r>
              <a:rPr lang="it-IT" sz="2800" dirty="0"/>
              <a:t>multilinguistica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matematica e competenza in scienze, tecnologie e ingegneria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digitale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personale, sociale e capacità di imparare a imparare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in materia di cittadinanza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imprenditoriale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in materia di consapevolezza ed espressione </a:t>
            </a:r>
            <a:r>
              <a:rPr lang="it-IT" sz="2800" dirty="0" smtClean="0"/>
              <a:t>culturale</a:t>
            </a:r>
            <a:br>
              <a:rPr lang="it-IT" sz="28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9675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4881379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792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7563152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881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3206975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872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1871994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307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6865949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338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598706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00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202122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952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092812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889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5097614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12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5644262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054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688632"/>
          </a:xfrm>
          <a:ln w="76200"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valutazione delle competenze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monitora i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livelli di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competenza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iniziali ,intermedi e finali raggiunti dagli alunni.</a:t>
            </a:r>
            <a:b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> </a:t>
            </a:r>
            <a:r>
              <a:rPr lang="it-IT" sz="2800" b="1" dirty="0" smtClean="0"/>
              <a:t>   </a:t>
            </a:r>
            <a:r>
              <a:rPr lang="it-IT" sz="2800" b="1" dirty="0"/>
              <a:t>r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351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TERZE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98" y="2119313"/>
            <a:ext cx="5041567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61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691680" y="1268760"/>
            <a:ext cx="5166320" cy="424731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Dagli esiti del monitoraggio iniziale è emerso che il 40% degli alunni delle </a:t>
            </a:r>
            <a:r>
              <a:rPr lang="it-IT" b="1" dirty="0"/>
              <a:t>classi </a:t>
            </a:r>
            <a:r>
              <a:rPr lang="it-IT" b="1" dirty="0" smtClean="0"/>
              <a:t>terze</a:t>
            </a:r>
            <a:r>
              <a:rPr lang="it-IT" dirty="0" smtClean="0"/>
              <a:t>, </a:t>
            </a:r>
            <a:r>
              <a:rPr lang="it-IT" dirty="0"/>
              <a:t>della scuola secondaria di 1° grado  possiede </a:t>
            </a:r>
            <a:r>
              <a:rPr lang="it-IT" b="1" dirty="0"/>
              <a:t>un livello di competenza base: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svolge compiti semplici anche in situazioni nuove, mostrando di possedere conoscenze e abilità fondamentali e di saper applicare basilari regole e procedure apprese. </a:t>
            </a:r>
            <a:endParaRPr lang="it-IT" dirty="0" smtClean="0"/>
          </a:p>
          <a:p>
            <a:r>
              <a:rPr lang="it-IT" dirty="0" smtClean="0"/>
              <a:t>Si evidenzia, tuttavia ,</a:t>
            </a:r>
            <a:r>
              <a:rPr lang="it-IT" b="1" dirty="0" smtClean="0"/>
              <a:t>un livello intermedio </a:t>
            </a:r>
            <a:r>
              <a:rPr lang="it-IT" dirty="0" smtClean="0"/>
              <a:t>nella competenza </a:t>
            </a:r>
            <a:r>
              <a:rPr lang="it-IT" dirty="0"/>
              <a:t>digitale mostrando di saper utilizzare le conoscenze e le abilità acquisite</a:t>
            </a:r>
            <a:r>
              <a:rPr lang="it-IT" dirty="0" smtClean="0"/>
              <a:t>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Il </a:t>
            </a:r>
            <a:r>
              <a:rPr lang="it-IT" dirty="0" smtClean="0"/>
              <a:t>20/25% </a:t>
            </a:r>
            <a:r>
              <a:rPr lang="it-IT" dirty="0"/>
              <a:t>ha mostrato di possedere </a:t>
            </a:r>
            <a:r>
              <a:rPr lang="it-IT" b="1" dirty="0"/>
              <a:t>un livello iniziale</a:t>
            </a:r>
            <a:r>
              <a:rPr lang="it-IT" dirty="0"/>
              <a:t> :se opportunamente guidato/a, svolge compiti semplici in situazioni note.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103007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6176803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707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capire e usare le informazioni presenti nei testi, nelle attività quotidiane, a casa, per raggiungere i propri obiettivi e sviluppare le proprie conoscenze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6785496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411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7738881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341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45125249"/>
              </p:ext>
            </p:extLst>
          </p:nvPr>
        </p:nvGraphicFramePr>
        <p:xfrm>
          <a:off x="1115616" y="306896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721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1423670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20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1558331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078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528823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476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applicare le conoscenze per costruire con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4266713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256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908721"/>
            <a:ext cx="6367383" cy="1008112"/>
          </a:xfrm>
        </p:spPr>
        <p:txBody>
          <a:bodyPr/>
          <a:lstStyle/>
          <a:p>
            <a:r>
              <a:rPr lang="it-IT" dirty="0"/>
              <a:t>Livelli delle competenze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56267" y="2060848"/>
            <a:ext cx="6231467" cy="3816424"/>
          </a:xfrm>
        </p:spPr>
        <p:txBody>
          <a:bodyPr>
            <a:normAutofit fontScale="25000" lnSpcReduction="20000"/>
          </a:bodyPr>
          <a:lstStyle/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Avanzato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 svolge compiti e risolve problemi complessi, mostrando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padronanza nell’uso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delle conoscenze e delle abilità; propone e sostiene le proprie opinioni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e assume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in modo responsabile decisioni consapevoli.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B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Intermedio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 svolge compiti e risolve problemi in situazioni nuove, compie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scelte consapevoli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, mostrando di saper utilizzare le conoscenze e le abilità acquisite.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C – Base </a:t>
            </a:r>
            <a:endParaRPr lang="it-IT" sz="6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L’alunno/a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svolge compiti semplici anche in situazioni nuove, mostrando di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possedere conoscenze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e abilità fondamentali e di saper applicare basilari regole e procedure</a:t>
            </a:r>
          </a:p>
          <a:p>
            <a:pPr algn="l"/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apprese.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Iniziale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L’alunno/a, se opportunamente guidato/a, svolge compiti semplici in situazioni note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34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8720590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20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capace di spiegare fatti e fenomeni con conoscenze e metodo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0806108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214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4524781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431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E'capace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analizzare l’informazione, valutarne l’attendibilità e l’utilità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2742385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408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877902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82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 per comunicare, eseguire compiti, ricercare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8206215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171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5747902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258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ha spirito d'iniziativa, effettua valutazioni e prende decisioni rispetto 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contesto,per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portare avanti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562775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580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6637399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906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disponibile al confronto, rispetta  le regole, sé stesso, le diversità e l’ambiente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4218034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655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100" y="2119313"/>
            <a:ext cx="4197163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5307472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234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dimostra apertura e rispetto verso le diverse espressioni artistiche, partecipa alle varie attività con creatività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5182574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72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2076098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189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4157517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179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9494384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06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confronta collabora e riflette sull'efficacia del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prorio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0570194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379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619530"/>
          </a:xfrm>
        </p:spPr>
        <p:txBody>
          <a:bodyPr>
            <a:normAutofit/>
          </a:bodyPr>
          <a:lstStyle/>
          <a:p>
            <a:r>
              <a:rPr lang="it-IT" dirty="0" smtClean="0"/>
              <a:t>GRAZIE MILLE </a:t>
            </a:r>
            <a:r>
              <a:rPr lang="it-IT" smtClean="0"/>
              <a:t>PER L’ATTENZIONE E LA  </a:t>
            </a:r>
            <a:r>
              <a:rPr lang="it-IT" dirty="0" smtClean="0"/>
              <a:t>COLLABORAZIONE</a:t>
            </a:r>
            <a:br>
              <a:rPr lang="it-IT" dirty="0" smtClean="0"/>
            </a:br>
            <a:r>
              <a:rPr lang="it-IT" dirty="0" smtClean="0"/>
              <a:t>F.S. MARIA PUCA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31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it-IT" sz="2400" dirty="0"/>
              <a:t>Dagli esiti del monitoraggio </a:t>
            </a:r>
            <a:r>
              <a:rPr lang="it-IT" sz="2400" dirty="0" smtClean="0"/>
              <a:t>iniziale </a:t>
            </a:r>
            <a:r>
              <a:rPr lang="it-IT" sz="2400" dirty="0"/>
              <a:t>è emerso che </a:t>
            </a:r>
            <a:r>
              <a:rPr lang="it-IT" sz="2400" dirty="0" smtClean="0"/>
              <a:t>:il 50% degli alunni delle classi prime ,della </a:t>
            </a:r>
            <a:r>
              <a:rPr lang="it-IT" sz="2400" dirty="0"/>
              <a:t>scuola secondaria di 1° grado  </a:t>
            </a:r>
            <a:r>
              <a:rPr lang="it-IT" sz="2400" dirty="0" smtClean="0"/>
              <a:t>possiede </a:t>
            </a:r>
            <a:r>
              <a:rPr lang="it-IT" sz="2400" b="1" dirty="0" smtClean="0"/>
              <a:t>un </a:t>
            </a:r>
            <a:r>
              <a:rPr lang="it-IT" sz="2400" b="1" dirty="0"/>
              <a:t>livello di competenza </a:t>
            </a:r>
            <a:r>
              <a:rPr lang="it-IT" sz="2400" b="1" dirty="0" smtClean="0"/>
              <a:t>base</a:t>
            </a:r>
            <a:r>
              <a:rPr lang="it-IT" sz="2400" dirty="0" smtClean="0"/>
              <a:t>: svolge </a:t>
            </a:r>
            <a:r>
              <a:rPr lang="it-IT" sz="2400" dirty="0"/>
              <a:t>compiti semplici anche in situazioni nuove, mostrando di possedere conoscenze e abilità fondamentali e di saper applicare basilari regole e procedure apprese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/>
              <a:t>Il 20/25%(pari a 30/40 alunni)ha mostrato di possedere un </a:t>
            </a:r>
            <a:r>
              <a:rPr lang="it-IT" sz="2400" b="1" dirty="0" smtClean="0"/>
              <a:t>livello iniziale </a:t>
            </a:r>
            <a:r>
              <a:rPr lang="it-IT" sz="2400" dirty="0" smtClean="0"/>
              <a:t>:se </a:t>
            </a:r>
            <a:r>
              <a:rPr lang="it-IT" sz="2400" dirty="0"/>
              <a:t>opportunamente guidato/a, svolge compiti semplici in situazioni </a:t>
            </a:r>
            <a:r>
              <a:rPr lang="it-IT" sz="2400" dirty="0" smtClean="0"/>
              <a:t>note.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6068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3776</TotalTime>
  <Words>1819</Words>
  <Application>Microsoft Office PowerPoint</Application>
  <PresentationFormat>Presentazione su schermo (4:3)</PresentationFormat>
  <Paragraphs>291</Paragraphs>
  <Slides>86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86</vt:i4>
      </vt:variant>
    </vt:vector>
  </HeadingPairs>
  <TitlesOfParts>
    <vt:vector size="87" baseType="lpstr">
      <vt:lpstr>Puntina da disegno</vt:lpstr>
      <vt:lpstr>Diapositiva 1</vt:lpstr>
      <vt:lpstr>DIRIGENTE SCOLASTICO PROF.SSA GIUSEPPINA NUGNES</vt:lpstr>
      <vt:lpstr>    Monitoraggio delle Competenze iniziali</vt:lpstr>
      <vt:lpstr>Valutare le competenze</vt:lpstr>
      <vt:lpstr>   Competenza alfabetica funzionale Competenza multilinguistica Competenza matematica e competenza in scienze, tecnologie e ingegneria Competenza digitale Competenza personale, sociale e capacità di imparare a imparare Competenza in materia di cittadinanza Competenza imprenditoriale Competenza in materia di consapevolezza ed espressione culturale   </vt:lpstr>
      <vt:lpstr>            La valutazione delle competenze monitora i livelli di competenza iniziali ,intermedi e finali raggiunti dagli alunni.           r</vt:lpstr>
      <vt:lpstr>Livelli delle competenze</vt:lpstr>
      <vt:lpstr>CLASSI PRIME</vt:lpstr>
      <vt:lpstr>Dagli esiti del monitoraggio iniziale è emerso che :il 50% degli alunni delle classi prime ,della scuola secondaria di 1° grado  possiede un livello di competenza base: svolge compiti semplici anche in situazioni nuove, mostrando di possedere conoscenze e abilità fondamentali e di saper applicare basilari regole e procedure apprese. Il 20/25%(pari a 30/40 alunni)ha mostrato di possedere un livello iniziale :se opportunamente guidato/a, svolge compiti semplici in situazioni note. </vt:lpstr>
      <vt:lpstr>competenza alfabetica funzionale</vt:lpstr>
      <vt:lpstr>competenza alfabetica funzionale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imprenditoriale</vt:lpstr>
      <vt:lpstr>competenza imprenditoriale</vt:lpstr>
      <vt:lpstr>competenza   in materia di cittadinanza</vt:lpstr>
      <vt:lpstr>competenza   in materia di cittadinanza</vt:lpstr>
      <vt:lpstr>competenza in materia di consapevolezza ed espressione culturali</vt:lpstr>
      <vt:lpstr>competenza in materia di consapevolezza ed espressione culturali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CLASSI SECONDE</vt:lpstr>
      <vt:lpstr>Dagli esiti del monitoraggio iniziale è emerso che il 40% degli alunni delle classi seconde, della scuola secondaria di 1° grado  possiede un livello di competenza base: svolge compiti semplici anche in situazioni nuove, mostrando di possedere conoscenze e abilità fondamentali e di saper applicare basilari regole e procedure apprese.  Il 15/20% ha mostrato di possedere un livello iniziale :se opportunamente guidato/a, svolge compiti semplici in situazioni note.  </vt:lpstr>
      <vt:lpstr>competenza alfabetica funzionale</vt:lpstr>
      <vt:lpstr>competenza alfabetica funzionale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imprenditoriale</vt:lpstr>
      <vt:lpstr>competenza imprenditoriale</vt:lpstr>
      <vt:lpstr>competenza   in materia di cittadinanza</vt:lpstr>
      <vt:lpstr>competenza   in materia di cittadinanza</vt:lpstr>
      <vt:lpstr>competenza in materia di consapevolezza ed espressione culturali</vt:lpstr>
      <vt:lpstr>competenza in materia di consapevolezza ed espressione culturali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CLASSI TERZE</vt:lpstr>
      <vt:lpstr>Diapositiva 61</vt:lpstr>
      <vt:lpstr>competenza alfabetica funzionale</vt:lpstr>
      <vt:lpstr>competenza alfabetica funzionale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imprenditoriale</vt:lpstr>
      <vt:lpstr>competenza imprenditoriale</vt:lpstr>
      <vt:lpstr>competenza   in materia di cittadinanza</vt:lpstr>
      <vt:lpstr>competenza   in materia di cittadinanza</vt:lpstr>
      <vt:lpstr>competenza in materia di consapevolezza ed espressione culturali</vt:lpstr>
      <vt:lpstr>competenza in materia di consapevolezza ed espressione culturali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GRAZIE MILLE PER L’ATTENZIONE E LA  COLLABORAZIONE F.S. MARIA PUCA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288</cp:revision>
  <dcterms:created xsi:type="dcterms:W3CDTF">2017-09-28T18:11:02Z</dcterms:created>
  <dcterms:modified xsi:type="dcterms:W3CDTF">2021-10-29T12:50:37Z</dcterms:modified>
</cp:coreProperties>
</file>