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8"/>
  </p:notesMasterIdLst>
  <p:sldIdLst>
    <p:sldId id="258" r:id="rId2"/>
    <p:sldId id="259" r:id="rId3"/>
    <p:sldId id="445" r:id="rId4"/>
    <p:sldId id="441" r:id="rId5"/>
    <p:sldId id="442" r:id="rId6"/>
    <p:sldId id="446" r:id="rId7"/>
    <p:sldId id="447" r:id="rId8"/>
    <p:sldId id="262" r:id="rId9"/>
    <p:sldId id="305" r:id="rId10"/>
    <p:sldId id="399" r:id="rId11"/>
    <p:sldId id="450" r:id="rId12"/>
    <p:sldId id="412" r:id="rId13"/>
    <p:sldId id="451" r:id="rId14"/>
    <p:sldId id="401" r:id="rId15"/>
    <p:sldId id="452" r:id="rId16"/>
    <p:sldId id="402" r:id="rId17"/>
    <p:sldId id="453" r:id="rId18"/>
    <p:sldId id="403" r:id="rId19"/>
    <p:sldId id="454" r:id="rId20"/>
    <p:sldId id="404" r:id="rId21"/>
    <p:sldId id="455" r:id="rId22"/>
    <p:sldId id="418" r:id="rId23"/>
    <p:sldId id="456" r:id="rId24"/>
    <p:sldId id="406" r:id="rId25"/>
    <p:sldId id="457" r:id="rId26"/>
    <p:sldId id="407" r:id="rId27"/>
    <p:sldId id="458" r:id="rId28"/>
    <p:sldId id="408" r:id="rId29"/>
    <p:sldId id="459" r:id="rId30"/>
    <p:sldId id="409" r:id="rId31"/>
    <p:sldId id="460" r:id="rId32"/>
    <p:sldId id="410" r:id="rId33"/>
    <p:sldId id="461" r:id="rId34"/>
    <p:sldId id="425" r:id="rId35"/>
    <p:sldId id="448" r:id="rId36"/>
    <p:sldId id="426" r:id="rId37"/>
    <p:sldId id="462" r:id="rId38"/>
    <p:sldId id="400" r:id="rId39"/>
    <p:sldId id="463" r:id="rId40"/>
    <p:sldId id="414" r:id="rId41"/>
    <p:sldId id="464" r:id="rId42"/>
    <p:sldId id="430" r:id="rId43"/>
    <p:sldId id="465" r:id="rId44"/>
    <p:sldId id="429" r:id="rId45"/>
    <p:sldId id="466" r:id="rId46"/>
    <p:sldId id="405" r:id="rId47"/>
    <p:sldId id="467" r:id="rId48"/>
    <p:sldId id="433" r:id="rId49"/>
    <p:sldId id="468" r:id="rId50"/>
    <p:sldId id="434" r:id="rId51"/>
    <p:sldId id="469" r:id="rId52"/>
    <p:sldId id="435" r:id="rId53"/>
    <p:sldId id="470" r:id="rId54"/>
    <p:sldId id="436" r:id="rId55"/>
    <p:sldId id="471" r:id="rId56"/>
    <p:sldId id="437" r:id="rId57"/>
    <p:sldId id="472" r:id="rId58"/>
    <p:sldId id="438" r:id="rId59"/>
    <p:sldId id="473" r:id="rId60"/>
    <p:sldId id="270" r:id="rId61"/>
    <p:sldId id="486" r:id="rId62"/>
    <p:sldId id="427" r:id="rId63"/>
    <p:sldId id="474" r:id="rId64"/>
    <p:sldId id="428" r:id="rId65"/>
    <p:sldId id="475" r:id="rId66"/>
    <p:sldId id="431" r:id="rId67"/>
    <p:sldId id="476" r:id="rId68"/>
    <p:sldId id="417" r:id="rId69"/>
    <p:sldId id="477" r:id="rId70"/>
    <p:sldId id="416" r:id="rId71"/>
    <p:sldId id="478" r:id="rId72"/>
    <p:sldId id="432" r:id="rId73"/>
    <p:sldId id="479" r:id="rId74"/>
    <p:sldId id="419" r:id="rId75"/>
    <p:sldId id="480" r:id="rId76"/>
    <p:sldId id="420" r:id="rId77"/>
    <p:sldId id="481" r:id="rId78"/>
    <p:sldId id="421" r:id="rId79"/>
    <p:sldId id="482" r:id="rId80"/>
    <p:sldId id="422" r:id="rId81"/>
    <p:sldId id="483" r:id="rId82"/>
    <p:sldId id="423" r:id="rId83"/>
    <p:sldId id="484" r:id="rId84"/>
    <p:sldId id="424" r:id="rId85"/>
    <p:sldId id="485" r:id="rId86"/>
    <p:sldId id="439" r:id="rId8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0BCAA2C-6618-4B9A-8795-B98464A5647C}">
          <p14:sldIdLst>
            <p14:sldId id="258"/>
            <p14:sldId id="259"/>
            <p14:sldId id="445"/>
            <p14:sldId id="441"/>
            <p14:sldId id="442"/>
            <p14:sldId id="446"/>
            <p14:sldId id="447"/>
            <p14:sldId id="262"/>
            <p14:sldId id="305"/>
            <p14:sldId id="399"/>
            <p14:sldId id="450"/>
            <p14:sldId id="412"/>
            <p14:sldId id="451"/>
            <p14:sldId id="401"/>
            <p14:sldId id="452"/>
            <p14:sldId id="402"/>
            <p14:sldId id="453"/>
            <p14:sldId id="403"/>
            <p14:sldId id="454"/>
            <p14:sldId id="404"/>
            <p14:sldId id="455"/>
            <p14:sldId id="418"/>
            <p14:sldId id="456"/>
            <p14:sldId id="406"/>
            <p14:sldId id="457"/>
            <p14:sldId id="407"/>
            <p14:sldId id="458"/>
            <p14:sldId id="408"/>
            <p14:sldId id="459"/>
            <p14:sldId id="409"/>
            <p14:sldId id="460"/>
            <p14:sldId id="410"/>
            <p14:sldId id="461"/>
            <p14:sldId id="425"/>
            <p14:sldId id="448"/>
            <p14:sldId id="426"/>
            <p14:sldId id="462"/>
            <p14:sldId id="400"/>
            <p14:sldId id="463"/>
            <p14:sldId id="414"/>
            <p14:sldId id="464"/>
            <p14:sldId id="430"/>
            <p14:sldId id="465"/>
            <p14:sldId id="429"/>
            <p14:sldId id="466"/>
            <p14:sldId id="405"/>
            <p14:sldId id="467"/>
            <p14:sldId id="433"/>
            <p14:sldId id="468"/>
            <p14:sldId id="434"/>
            <p14:sldId id="469"/>
            <p14:sldId id="435"/>
            <p14:sldId id="470"/>
            <p14:sldId id="436"/>
            <p14:sldId id="471"/>
            <p14:sldId id="437"/>
            <p14:sldId id="472"/>
            <p14:sldId id="438"/>
            <p14:sldId id="473"/>
            <p14:sldId id="270"/>
            <p14:sldId id="486"/>
            <p14:sldId id="427"/>
            <p14:sldId id="474"/>
            <p14:sldId id="428"/>
            <p14:sldId id="475"/>
            <p14:sldId id="431"/>
            <p14:sldId id="476"/>
          </p14:sldIdLst>
        </p14:section>
        <p14:section name="Sezione senza titolo" id="{6964B35C-1C35-4804-98F1-8827EAF45A35}">
          <p14:sldIdLst>
            <p14:sldId id="417"/>
            <p14:sldId id="477"/>
            <p14:sldId id="416"/>
            <p14:sldId id="478"/>
            <p14:sldId id="432"/>
            <p14:sldId id="479"/>
            <p14:sldId id="419"/>
            <p14:sldId id="480"/>
            <p14:sldId id="420"/>
            <p14:sldId id="481"/>
            <p14:sldId id="421"/>
            <p14:sldId id="482"/>
            <p14:sldId id="422"/>
            <p14:sldId id="483"/>
            <p14:sldId id="423"/>
            <p14:sldId id="484"/>
            <p14:sldId id="424"/>
            <p14:sldId id="485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7" autoAdjust="0"/>
    <p:restoredTop sz="94660"/>
  </p:normalViewPr>
  <p:slideViewPr>
    <p:cSldViewPr>
      <p:cViewPr>
        <p:scale>
          <a:sx n="72" d="100"/>
          <a:sy n="72" d="100"/>
        </p:scale>
        <p:origin x="-108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12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17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83799808"/>
        <c:axId val="183801344"/>
      </c:barChart>
      <c:catAx>
        <c:axId val="183799808"/>
        <c:scaling>
          <c:orientation val="minMax"/>
        </c:scaling>
        <c:axPos val="b"/>
        <c:tickLblPos val="nextTo"/>
        <c:crossAx val="183801344"/>
        <c:crosses val="autoZero"/>
        <c:auto val="1"/>
        <c:lblAlgn val="ctr"/>
        <c:lblOffset val="100"/>
      </c:catAx>
      <c:valAx>
        <c:axId val="183801344"/>
        <c:scaling>
          <c:orientation val="minMax"/>
        </c:scaling>
        <c:axPos val="l"/>
        <c:majorGridlines/>
        <c:numFmt formatCode="General" sourceLinked="1"/>
        <c:tickLblPos val="nextTo"/>
        <c:crossAx val="1837998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892990547673752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63</c:v>
                </c:pt>
                <c:pt idx="2">
                  <c:v>65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6</c:v>
                </c:pt>
                <c:pt idx="3">
                  <c:v>12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86245120"/>
        <c:axId val="186246656"/>
      </c:barChart>
      <c:catAx>
        <c:axId val="186245120"/>
        <c:scaling>
          <c:orientation val="minMax"/>
        </c:scaling>
        <c:axPos val="b"/>
        <c:tickLblPos val="nextTo"/>
        <c:crossAx val="186246656"/>
        <c:crosses val="autoZero"/>
        <c:auto val="1"/>
        <c:lblAlgn val="ctr"/>
        <c:lblOffset val="100"/>
      </c:catAx>
      <c:valAx>
        <c:axId val="186246656"/>
        <c:scaling>
          <c:orientation val="minMax"/>
        </c:scaling>
        <c:axPos val="l"/>
        <c:majorGridlines/>
        <c:numFmt formatCode="General" sourceLinked="1"/>
        <c:tickLblPos val="nextTo"/>
        <c:crossAx val="1862451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2278834856110693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41</c:v>
                </c:pt>
                <c:pt idx="2">
                  <c:v>65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1">
                  <c:v>5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22</c:v>
                </c:pt>
                <c:pt idx="1">
                  <c:v>10</c:v>
                </c:pt>
                <c:pt idx="2">
                  <c:v>10</c:v>
                </c:pt>
                <c:pt idx="3">
                  <c:v>19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175964160"/>
        <c:axId val="175965696"/>
      </c:barChart>
      <c:catAx>
        <c:axId val="175964160"/>
        <c:scaling>
          <c:orientation val="minMax"/>
        </c:scaling>
        <c:axPos val="b"/>
        <c:tickLblPos val="nextTo"/>
        <c:crossAx val="175965696"/>
        <c:crosses val="autoZero"/>
        <c:auto val="1"/>
        <c:lblAlgn val="ctr"/>
        <c:lblOffset val="100"/>
      </c:catAx>
      <c:valAx>
        <c:axId val="175965696"/>
        <c:scaling>
          <c:orientation val="minMax"/>
        </c:scaling>
        <c:axPos val="l"/>
        <c:majorGridlines/>
        <c:numFmt formatCode="General" sourceLinked="1"/>
        <c:tickLblPos val="nextTo"/>
        <c:crossAx val="175964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78163197306349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0</c:v>
                </c:pt>
                <c:pt idx="1">
                  <c:v>34</c:v>
                </c:pt>
                <c:pt idx="2">
                  <c:v>86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38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176189440"/>
        <c:axId val="176190976"/>
      </c:barChart>
      <c:catAx>
        <c:axId val="176189440"/>
        <c:scaling>
          <c:orientation val="minMax"/>
        </c:scaling>
        <c:axPos val="b"/>
        <c:tickLblPos val="nextTo"/>
        <c:crossAx val="176190976"/>
        <c:crosses val="autoZero"/>
        <c:auto val="1"/>
        <c:lblAlgn val="ctr"/>
        <c:lblOffset val="100"/>
      </c:catAx>
      <c:valAx>
        <c:axId val="176190976"/>
        <c:scaling>
          <c:orientation val="minMax"/>
        </c:scaling>
        <c:axPos val="l"/>
        <c:majorGridlines/>
        <c:numFmt formatCode="General" sourceLinked="1"/>
        <c:tickLblPos val="nextTo"/>
        <c:crossAx val="1761894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801676516493366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53</c:v>
                </c:pt>
                <c:pt idx="2">
                  <c:v>101</c:v>
                </c:pt>
                <c:pt idx="3">
                  <c:v>54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1</c:v>
                </c:pt>
                <c:pt idx="2">
                  <c:v>16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13</c:v>
                </c:pt>
                <c:pt idx="4">
                  <c:v>17</c:v>
                </c:pt>
                <c:pt idx="5">
                  <c:v>17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174301184"/>
        <c:axId val="174302720"/>
      </c:barChart>
      <c:catAx>
        <c:axId val="174301184"/>
        <c:scaling>
          <c:orientation val="minMax"/>
        </c:scaling>
        <c:axPos val="b"/>
        <c:tickLblPos val="nextTo"/>
        <c:crossAx val="174302720"/>
        <c:crosses val="autoZero"/>
        <c:auto val="1"/>
        <c:lblAlgn val="ctr"/>
        <c:lblOffset val="100"/>
      </c:catAx>
      <c:valAx>
        <c:axId val="174302720"/>
        <c:scaling>
          <c:orientation val="minMax"/>
        </c:scaling>
        <c:axPos val="l"/>
        <c:majorGridlines/>
        <c:numFmt formatCode="General" sourceLinked="1"/>
        <c:tickLblPos val="nextTo"/>
        <c:crossAx val="1743011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303509110358656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70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16</c:v>
                </c:pt>
                <c:pt idx="3">
                  <c:v>7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12</c:v>
                </c:pt>
                <c:pt idx="4">
                  <c:v>17</c:v>
                </c:pt>
                <c:pt idx="5">
                  <c:v>13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74411776"/>
        <c:axId val="174413312"/>
      </c:barChart>
      <c:catAx>
        <c:axId val="174411776"/>
        <c:scaling>
          <c:orientation val="minMax"/>
        </c:scaling>
        <c:axPos val="b"/>
        <c:tickLblPos val="nextTo"/>
        <c:crossAx val="174413312"/>
        <c:crosses val="autoZero"/>
        <c:auto val="1"/>
        <c:lblAlgn val="ctr"/>
        <c:lblOffset val="100"/>
      </c:catAx>
      <c:valAx>
        <c:axId val="174413312"/>
        <c:scaling>
          <c:orientation val="minMax"/>
        </c:scaling>
        <c:axPos val="l"/>
        <c:majorGridlines/>
        <c:numFmt formatCode="General" sourceLinked="1"/>
        <c:tickLblPos val="nextTo"/>
        <c:crossAx val="1744117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91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49209967907688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73</c:v>
                </c:pt>
                <c:pt idx="2">
                  <c:v>89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>
                  <c:v>12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74505984"/>
        <c:axId val="174507520"/>
      </c:barChart>
      <c:catAx>
        <c:axId val="174505984"/>
        <c:scaling>
          <c:orientation val="minMax"/>
        </c:scaling>
        <c:axPos val="b"/>
        <c:tickLblPos val="nextTo"/>
        <c:crossAx val="174507520"/>
        <c:crosses val="autoZero"/>
        <c:auto val="1"/>
        <c:lblAlgn val="ctr"/>
        <c:lblOffset val="100"/>
      </c:catAx>
      <c:valAx>
        <c:axId val="174507520"/>
        <c:scaling>
          <c:orientation val="minMax"/>
        </c:scaling>
        <c:axPos val="l"/>
        <c:majorGridlines/>
        <c:numFmt formatCode="General" sourceLinked="1"/>
        <c:tickLblPos val="nextTo"/>
        <c:crossAx val="1745059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202567385090231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52</c:v>
                </c:pt>
                <c:pt idx="2">
                  <c:v>86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  <c:pt idx="5">
                  <c:v>14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axId val="174837760"/>
        <c:axId val="174839296"/>
      </c:barChart>
      <c:catAx>
        <c:axId val="174837760"/>
        <c:scaling>
          <c:orientation val="minMax"/>
        </c:scaling>
        <c:axPos val="b"/>
        <c:tickLblPos val="nextTo"/>
        <c:crossAx val="174839296"/>
        <c:crosses val="autoZero"/>
        <c:auto val="1"/>
        <c:lblAlgn val="ctr"/>
        <c:lblOffset val="100"/>
      </c:catAx>
      <c:valAx>
        <c:axId val="174839296"/>
        <c:scaling>
          <c:orientation val="minMax"/>
        </c:scaling>
        <c:axPos val="l"/>
        <c:majorGridlines/>
        <c:numFmt formatCode="General" sourceLinked="1"/>
        <c:tickLblPos val="nextTo"/>
        <c:crossAx val="1748377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0247205513564701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50</c:v>
                </c:pt>
                <c:pt idx="2">
                  <c:v>93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13</c:v>
                </c:pt>
                <c:pt idx="5">
                  <c:v>11</c:v>
                </c:pt>
                <c:pt idx="6">
                  <c:v>1</c:v>
                </c:pt>
                <c:pt idx="7">
                  <c:v>13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</c:ser>
        <c:dLbls/>
        <c:axId val="174970752"/>
        <c:axId val="174972288"/>
      </c:barChart>
      <c:catAx>
        <c:axId val="174970752"/>
        <c:scaling>
          <c:orientation val="minMax"/>
        </c:scaling>
        <c:axPos val="b"/>
        <c:tickLblPos val="nextTo"/>
        <c:crossAx val="174972288"/>
        <c:crosses val="autoZero"/>
        <c:auto val="1"/>
        <c:lblAlgn val="ctr"/>
        <c:lblOffset val="100"/>
      </c:catAx>
      <c:valAx>
        <c:axId val="174972288"/>
        <c:scaling>
          <c:orientation val="minMax"/>
        </c:scaling>
        <c:axPos val="l"/>
        <c:majorGridlines/>
        <c:numFmt formatCode="General" sourceLinked="1"/>
        <c:tickLblPos val="nextTo"/>
        <c:crossAx val="1749707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Foglio1!$A$2:$A$12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19</c:v>
                </c:pt>
                <c:pt idx="1">
                  <c:v>80</c:v>
                </c:pt>
                <c:pt idx="2">
                  <c:v>67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11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10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/>
        <c:axId val="175056768"/>
        <c:axId val="175058304"/>
      </c:barChart>
      <c:catAx>
        <c:axId val="175056768"/>
        <c:scaling>
          <c:orientation val="minMax"/>
        </c:scaling>
        <c:axPos val="b"/>
        <c:tickLblPos val="nextTo"/>
        <c:crossAx val="175058304"/>
        <c:crosses val="autoZero"/>
        <c:auto val="1"/>
        <c:lblAlgn val="ctr"/>
        <c:lblOffset val="100"/>
      </c:catAx>
      <c:valAx>
        <c:axId val="175058304"/>
        <c:scaling>
          <c:orientation val="minMax"/>
        </c:scaling>
        <c:axPos val="l"/>
        <c:majorGridlines/>
        <c:numFmt formatCode="General" sourceLinked="1"/>
        <c:tickLblPos val="nextTo"/>
        <c:crossAx val="1750567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65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12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10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dLbls/>
        <c:axId val="175122304"/>
        <c:axId val="175123840"/>
      </c:barChart>
      <c:catAx>
        <c:axId val="175122304"/>
        <c:scaling>
          <c:orientation val="minMax"/>
        </c:scaling>
        <c:axPos val="b"/>
        <c:tickLblPos val="nextTo"/>
        <c:crossAx val="175123840"/>
        <c:crosses val="autoZero"/>
        <c:auto val="1"/>
        <c:lblAlgn val="ctr"/>
        <c:lblOffset val="100"/>
      </c:catAx>
      <c:valAx>
        <c:axId val="175123840"/>
        <c:scaling>
          <c:orientation val="minMax"/>
        </c:scaling>
        <c:axPos val="l"/>
        <c:majorGridlines/>
        <c:numFmt formatCode="General" sourceLinked="1"/>
        <c:tickLblPos val="nextTo"/>
        <c:crossAx val="1751223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13</c:v>
                </c:pt>
                <c:pt idx="3">
                  <c:v>5</c:v>
                </c:pt>
                <c:pt idx="4">
                  <c:v>9</c:v>
                </c:pt>
                <c:pt idx="5">
                  <c:v>13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85032064"/>
        <c:axId val="185046144"/>
      </c:barChart>
      <c:catAx>
        <c:axId val="185032064"/>
        <c:scaling>
          <c:orientation val="minMax"/>
        </c:scaling>
        <c:axPos val="b"/>
        <c:tickLblPos val="nextTo"/>
        <c:crossAx val="185046144"/>
        <c:crosses val="autoZero"/>
        <c:auto val="1"/>
        <c:lblAlgn val="ctr"/>
        <c:lblOffset val="100"/>
      </c:catAx>
      <c:valAx>
        <c:axId val="185046144"/>
        <c:scaling>
          <c:orientation val="minMax"/>
        </c:scaling>
        <c:axPos val="l"/>
        <c:majorGridlines/>
        <c:numFmt formatCode="General" sourceLinked="1"/>
        <c:tickLblPos val="nextTo"/>
        <c:crossAx val="1850320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67034354558688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82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/>
        <c:axId val="175409024"/>
        <c:axId val="175410560"/>
      </c:barChart>
      <c:catAx>
        <c:axId val="175409024"/>
        <c:scaling>
          <c:orientation val="minMax"/>
        </c:scaling>
        <c:axPos val="b"/>
        <c:tickLblPos val="nextTo"/>
        <c:crossAx val="175410560"/>
        <c:crosses val="autoZero"/>
        <c:auto val="1"/>
        <c:lblAlgn val="ctr"/>
        <c:lblOffset val="100"/>
      </c:catAx>
      <c:valAx>
        <c:axId val="175410560"/>
        <c:scaling>
          <c:orientation val="minMax"/>
        </c:scaling>
        <c:axPos val="l"/>
        <c:majorGridlines/>
        <c:numFmt formatCode="General" sourceLinked="1"/>
        <c:tickLblPos val="nextTo"/>
        <c:crossAx val="1754090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74</c:v>
                </c:pt>
                <c:pt idx="2">
                  <c:v>84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17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15</c:v>
                </c:pt>
                <c:pt idx="5">
                  <c:v>9</c:v>
                </c:pt>
                <c:pt idx="6">
                  <c:v>10</c:v>
                </c:pt>
                <c:pt idx="7">
                  <c:v>5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10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axId val="175495040"/>
        <c:axId val="175496576"/>
      </c:barChart>
      <c:catAx>
        <c:axId val="175495040"/>
        <c:scaling>
          <c:orientation val="minMax"/>
        </c:scaling>
        <c:axPos val="b"/>
        <c:tickLblPos val="nextTo"/>
        <c:crossAx val="175496576"/>
        <c:crosses val="autoZero"/>
        <c:auto val="1"/>
        <c:lblAlgn val="ctr"/>
        <c:lblOffset val="100"/>
      </c:catAx>
      <c:valAx>
        <c:axId val="175496576"/>
        <c:scaling>
          <c:orientation val="minMax"/>
        </c:scaling>
        <c:axPos val="l"/>
        <c:majorGridlines/>
        <c:numFmt formatCode="General" sourceLinked="1"/>
        <c:tickLblPos val="nextTo"/>
        <c:crossAx val="1754950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579029514406487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65</c:v>
                </c:pt>
                <c:pt idx="2">
                  <c:v>95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17</c:v>
                </c:pt>
                <c:pt idx="1">
                  <c:v>12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8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14</c:v>
                </c:pt>
                <c:pt idx="6">
                  <c:v>0</c:v>
                </c:pt>
                <c:pt idx="7">
                  <c:v>10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/>
        <c:axId val="175712128"/>
        <c:axId val="175713664"/>
      </c:barChart>
      <c:catAx>
        <c:axId val="175712128"/>
        <c:scaling>
          <c:orientation val="minMax"/>
        </c:scaling>
        <c:axPos val="b"/>
        <c:tickLblPos val="nextTo"/>
        <c:crossAx val="175713664"/>
        <c:crosses val="autoZero"/>
        <c:auto val="1"/>
        <c:lblAlgn val="ctr"/>
        <c:lblOffset val="100"/>
      </c:catAx>
      <c:valAx>
        <c:axId val="175713664"/>
        <c:scaling>
          <c:orientation val="minMax"/>
        </c:scaling>
        <c:axPos val="l"/>
        <c:majorGridlines/>
        <c:numFmt formatCode="General" sourceLinked="1"/>
        <c:tickLblPos val="nextTo"/>
        <c:crossAx val="1757121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78</c:v>
                </c:pt>
                <c:pt idx="2">
                  <c:v>75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19</c:v>
                </c:pt>
                <c:pt idx="3">
                  <c:v>4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16</c:v>
                </c:pt>
                <c:pt idx="6">
                  <c:v>6</c:v>
                </c:pt>
                <c:pt idx="7">
                  <c:v>10</c:v>
                </c:pt>
                <c:pt idx="8">
                  <c:v>4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76584576"/>
        <c:axId val="176586112"/>
      </c:barChart>
      <c:catAx>
        <c:axId val="176584576"/>
        <c:scaling>
          <c:orientation val="minMax"/>
        </c:scaling>
        <c:axPos val="b"/>
        <c:tickLblPos val="nextTo"/>
        <c:crossAx val="176586112"/>
        <c:crosses val="autoZero"/>
        <c:auto val="1"/>
        <c:lblAlgn val="ctr"/>
        <c:lblOffset val="100"/>
      </c:catAx>
      <c:valAx>
        <c:axId val="176586112"/>
        <c:scaling>
          <c:orientation val="minMax"/>
        </c:scaling>
        <c:axPos val="l"/>
        <c:majorGridlines/>
        <c:numFmt formatCode="General" sourceLinked="1"/>
        <c:tickLblPos val="nextTo"/>
        <c:crossAx val="1765845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3808112516002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79</c:v>
                </c:pt>
                <c:pt idx="2">
                  <c:v>94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7</c:v>
                </c:pt>
                <c:pt idx="3">
                  <c:v>11</c:v>
                </c:pt>
                <c:pt idx="4">
                  <c:v>8</c:v>
                </c:pt>
                <c:pt idx="5">
                  <c:v>8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14</c:v>
                </c:pt>
                <c:pt idx="5">
                  <c:v>14</c:v>
                </c:pt>
                <c:pt idx="6">
                  <c:v>9</c:v>
                </c:pt>
                <c:pt idx="7">
                  <c:v>10</c:v>
                </c:pt>
                <c:pt idx="8">
                  <c:v>3</c:v>
                </c:pt>
                <c:pt idx="9">
                  <c:v>8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/>
        <c:axId val="176707456"/>
        <c:axId val="176708992"/>
      </c:barChart>
      <c:catAx>
        <c:axId val="176707456"/>
        <c:scaling>
          <c:orientation val="minMax"/>
        </c:scaling>
        <c:axPos val="b"/>
        <c:tickLblPos val="nextTo"/>
        <c:crossAx val="176708992"/>
        <c:crosses val="autoZero"/>
        <c:auto val="1"/>
        <c:lblAlgn val="ctr"/>
        <c:lblOffset val="100"/>
      </c:catAx>
      <c:valAx>
        <c:axId val="176708992"/>
        <c:scaling>
          <c:orientation val="minMax"/>
        </c:scaling>
        <c:axPos val="l"/>
        <c:majorGridlines/>
        <c:numFmt formatCode="General" sourceLinked="1"/>
        <c:tickLblPos val="nextTo"/>
        <c:crossAx val="1767074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99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  <c:pt idx="4">
                  <c:v>12</c:v>
                </c:pt>
                <c:pt idx="5">
                  <c:v>16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1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/>
        <c:axId val="176904064"/>
        <c:axId val="176905600"/>
      </c:barChart>
      <c:catAx>
        <c:axId val="176904064"/>
        <c:scaling>
          <c:orientation val="minMax"/>
        </c:scaling>
        <c:axPos val="b"/>
        <c:tickLblPos val="nextTo"/>
        <c:crossAx val="176905600"/>
        <c:crosses val="autoZero"/>
        <c:auto val="1"/>
        <c:lblAlgn val="ctr"/>
        <c:lblOffset val="100"/>
      </c:catAx>
      <c:valAx>
        <c:axId val="176905600"/>
        <c:scaling>
          <c:orientation val="minMax"/>
        </c:scaling>
        <c:axPos val="l"/>
        <c:majorGridlines/>
        <c:numFmt formatCode="General" sourceLinked="1"/>
        <c:tickLblPos val="nextTo"/>
        <c:crossAx val="1769040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78</c:v>
                </c:pt>
                <c:pt idx="2">
                  <c:v>78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14</c:v>
                </c:pt>
                <c:pt idx="1">
                  <c:v>11</c:v>
                </c:pt>
                <c:pt idx="2">
                  <c:v>7</c:v>
                </c:pt>
                <c:pt idx="3">
                  <c:v>3</c:v>
                </c:pt>
                <c:pt idx="4">
                  <c:v>14</c:v>
                </c:pt>
                <c:pt idx="5">
                  <c:v>12</c:v>
                </c:pt>
                <c:pt idx="6">
                  <c:v>8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10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/>
        <c:axId val="177051520"/>
        <c:axId val="177053056"/>
      </c:barChart>
      <c:catAx>
        <c:axId val="177051520"/>
        <c:scaling>
          <c:orientation val="minMax"/>
        </c:scaling>
        <c:axPos val="b"/>
        <c:tickLblPos val="nextTo"/>
        <c:crossAx val="177053056"/>
        <c:crosses val="autoZero"/>
        <c:auto val="1"/>
        <c:lblAlgn val="ctr"/>
        <c:lblOffset val="100"/>
      </c:catAx>
      <c:valAx>
        <c:axId val="177053056"/>
        <c:scaling>
          <c:orientation val="minMax"/>
        </c:scaling>
        <c:axPos val="l"/>
        <c:majorGridlines/>
        <c:numFmt formatCode="General" sourceLinked="1"/>
        <c:tickLblPos val="nextTo"/>
        <c:crossAx val="1770515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87</c:v>
                </c:pt>
                <c:pt idx="2">
                  <c:v>79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/>
        <c:axId val="177252224"/>
        <c:axId val="177253760"/>
      </c:barChart>
      <c:catAx>
        <c:axId val="177252224"/>
        <c:scaling>
          <c:orientation val="minMax"/>
        </c:scaling>
        <c:axPos val="b"/>
        <c:tickLblPos val="nextTo"/>
        <c:crossAx val="177253760"/>
        <c:crosses val="autoZero"/>
        <c:auto val="1"/>
        <c:lblAlgn val="ctr"/>
        <c:lblOffset val="100"/>
      </c:catAx>
      <c:valAx>
        <c:axId val="177253760"/>
        <c:scaling>
          <c:orientation val="minMax"/>
        </c:scaling>
        <c:axPos val="l"/>
        <c:majorGridlines/>
        <c:numFmt formatCode="General" sourceLinked="1"/>
        <c:tickLblPos val="nextTo"/>
        <c:crossAx val="1772522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69</c:v>
                </c:pt>
                <c:pt idx="2">
                  <c:v>74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/>
        <c:axId val="177309568"/>
        <c:axId val="177311104"/>
      </c:barChart>
      <c:catAx>
        <c:axId val="177309568"/>
        <c:scaling>
          <c:orientation val="minMax"/>
        </c:scaling>
        <c:axPos val="b"/>
        <c:tickLblPos val="nextTo"/>
        <c:crossAx val="177311104"/>
        <c:crosses val="autoZero"/>
        <c:auto val="1"/>
        <c:lblAlgn val="ctr"/>
        <c:lblOffset val="100"/>
      </c:catAx>
      <c:valAx>
        <c:axId val="177311104"/>
        <c:scaling>
          <c:orientation val="minMax"/>
        </c:scaling>
        <c:axPos val="l"/>
        <c:majorGridlines/>
        <c:numFmt formatCode="General" sourceLinked="1"/>
        <c:tickLblPos val="nextTo"/>
        <c:crossAx val="1773095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  <c:pt idx="2">
                  <c:v>74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2</c:v>
                </c:pt>
                <c:pt idx="4">
                  <c:v>14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12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7</c:v>
                </c:pt>
                <c:pt idx="7">
                  <c:v>14</c:v>
                </c:pt>
                <c:pt idx="8">
                  <c:v>14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dLbls/>
        <c:axId val="177491968"/>
        <c:axId val="177493504"/>
      </c:barChart>
      <c:catAx>
        <c:axId val="177491968"/>
        <c:scaling>
          <c:orientation val="minMax"/>
        </c:scaling>
        <c:axPos val="b"/>
        <c:tickLblPos val="nextTo"/>
        <c:crossAx val="177493504"/>
        <c:crosses val="autoZero"/>
        <c:auto val="1"/>
        <c:lblAlgn val="ctr"/>
        <c:lblOffset val="100"/>
      </c:catAx>
      <c:valAx>
        <c:axId val="177493504"/>
        <c:scaling>
          <c:orientation val="minMax"/>
        </c:scaling>
        <c:axPos val="l"/>
        <c:majorGridlines/>
        <c:numFmt formatCode="General" sourceLinked="1"/>
        <c:tickLblPos val="nextTo"/>
        <c:crossAx val="1774919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13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15</c:v>
                </c:pt>
                <c:pt idx="5">
                  <c:v>10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dLbls/>
        <c:axId val="185007488"/>
        <c:axId val="185214080"/>
      </c:barChart>
      <c:catAx>
        <c:axId val="185007488"/>
        <c:scaling>
          <c:orientation val="minMax"/>
        </c:scaling>
        <c:axPos val="b"/>
        <c:tickLblPos val="nextTo"/>
        <c:crossAx val="185214080"/>
        <c:crosses val="autoZero"/>
        <c:auto val="1"/>
        <c:lblAlgn val="ctr"/>
        <c:lblOffset val="100"/>
      </c:catAx>
      <c:valAx>
        <c:axId val="185214080"/>
        <c:scaling>
          <c:orientation val="minMax"/>
        </c:scaling>
        <c:axPos val="l"/>
        <c:majorGridlines/>
        <c:numFmt formatCode="General" sourceLinked="1"/>
        <c:tickLblPos val="nextTo"/>
        <c:crossAx val="1850074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7.31010719451972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72</c:v>
                </c:pt>
                <c:pt idx="2">
                  <c:v>94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8</c:v>
                </c:pt>
              </c:numCache>
            </c:numRef>
          </c:val>
        </c:ser>
        <c:dLbls/>
        <c:axId val="177614208"/>
        <c:axId val="177636480"/>
      </c:barChart>
      <c:catAx>
        <c:axId val="177614208"/>
        <c:scaling>
          <c:orientation val="minMax"/>
        </c:scaling>
        <c:axPos val="b"/>
        <c:tickLblPos val="nextTo"/>
        <c:crossAx val="177636480"/>
        <c:crosses val="autoZero"/>
        <c:auto val="1"/>
        <c:lblAlgn val="ctr"/>
        <c:lblOffset val="100"/>
      </c:catAx>
      <c:valAx>
        <c:axId val="177636480"/>
        <c:scaling>
          <c:orientation val="minMax"/>
        </c:scaling>
        <c:axPos val="l"/>
        <c:majorGridlines/>
        <c:numFmt formatCode="General" sourceLinked="1"/>
        <c:tickLblPos val="nextTo"/>
        <c:crossAx val="1776142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58</c:v>
                </c:pt>
                <c:pt idx="2">
                  <c:v>87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177773952"/>
        <c:axId val="177788032"/>
      </c:barChart>
      <c:catAx>
        <c:axId val="177773952"/>
        <c:scaling>
          <c:orientation val="minMax"/>
        </c:scaling>
        <c:axPos val="b"/>
        <c:tickLblPos val="nextTo"/>
        <c:crossAx val="177788032"/>
        <c:crosses val="autoZero"/>
        <c:auto val="1"/>
        <c:lblAlgn val="ctr"/>
        <c:lblOffset val="100"/>
      </c:catAx>
      <c:valAx>
        <c:axId val="177788032"/>
        <c:scaling>
          <c:orientation val="minMax"/>
        </c:scaling>
        <c:axPos val="l"/>
        <c:majorGridlines/>
        <c:numFmt formatCode="General" sourceLinked="1"/>
        <c:tickLblPos val="nextTo"/>
        <c:crossAx val="1777739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54</c:v>
                </c:pt>
                <c:pt idx="2">
                  <c:v>79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183410048"/>
        <c:axId val="183415936"/>
      </c:barChart>
      <c:catAx>
        <c:axId val="183410048"/>
        <c:scaling>
          <c:orientation val="minMax"/>
        </c:scaling>
        <c:axPos val="b"/>
        <c:tickLblPos val="nextTo"/>
        <c:crossAx val="183415936"/>
        <c:crosses val="autoZero"/>
        <c:auto val="1"/>
        <c:lblAlgn val="ctr"/>
        <c:lblOffset val="100"/>
      </c:catAx>
      <c:valAx>
        <c:axId val="183415936"/>
        <c:scaling>
          <c:orientation val="minMax"/>
        </c:scaling>
        <c:axPos val="l"/>
        <c:majorGridlines/>
        <c:numFmt formatCode="General" sourceLinked="1"/>
        <c:tickLblPos val="nextTo"/>
        <c:crossAx val="1834100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367448222646999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 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63</c:v>
                </c:pt>
                <c:pt idx="2">
                  <c:v>77</c:v>
                </c:pt>
                <c:pt idx="3">
                  <c:v>48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  <c:pt idx="4">
                  <c:v>9</c:v>
                </c:pt>
                <c:pt idx="5">
                  <c:v>12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183565696"/>
        <c:axId val="194458752"/>
      </c:barChart>
      <c:catAx>
        <c:axId val="183565696"/>
        <c:scaling>
          <c:orientation val="minMax"/>
        </c:scaling>
        <c:axPos val="b"/>
        <c:tickLblPos val="nextTo"/>
        <c:crossAx val="194458752"/>
        <c:crosses val="autoZero"/>
        <c:auto val="1"/>
        <c:lblAlgn val="ctr"/>
        <c:lblOffset val="100"/>
      </c:catAx>
      <c:valAx>
        <c:axId val="194458752"/>
        <c:scaling>
          <c:orientation val="minMax"/>
        </c:scaling>
        <c:axPos val="l"/>
        <c:majorGridlines/>
        <c:numFmt formatCode="General" sourceLinked="1"/>
        <c:tickLblPos val="nextTo"/>
        <c:crossAx val="1835656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57</c:v>
                </c:pt>
                <c:pt idx="2">
                  <c:v>79</c:v>
                </c:pt>
                <c:pt idx="3">
                  <c:v>51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/>
        <c:axId val="194702720"/>
        <c:axId val="194585728"/>
      </c:barChart>
      <c:catAx>
        <c:axId val="194702720"/>
        <c:scaling>
          <c:orientation val="minMax"/>
        </c:scaling>
        <c:axPos val="b"/>
        <c:tickLblPos val="nextTo"/>
        <c:crossAx val="194585728"/>
        <c:crosses val="autoZero"/>
        <c:auto val="1"/>
        <c:lblAlgn val="ctr"/>
        <c:lblOffset val="100"/>
      </c:catAx>
      <c:valAx>
        <c:axId val="194585728"/>
        <c:scaling>
          <c:orientation val="minMax"/>
        </c:scaling>
        <c:axPos val="l"/>
        <c:majorGridlines/>
        <c:numFmt formatCode="General" sourceLinked="1"/>
        <c:tickLblPos val="nextTo"/>
        <c:crossAx val="1947027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20224933798642661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56</c:v>
                </c:pt>
                <c:pt idx="2">
                  <c:v>75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69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/>
        <c:axId val="194829696"/>
        <c:axId val="194835584"/>
      </c:barChart>
      <c:catAx>
        <c:axId val="194829696"/>
        <c:scaling>
          <c:orientation val="minMax"/>
        </c:scaling>
        <c:axPos val="b"/>
        <c:tickLblPos val="nextTo"/>
        <c:crossAx val="194835584"/>
        <c:crosses val="autoZero"/>
        <c:auto val="1"/>
        <c:lblAlgn val="ctr"/>
        <c:lblOffset val="100"/>
      </c:catAx>
      <c:valAx>
        <c:axId val="194835584"/>
        <c:scaling>
          <c:orientation val="minMax"/>
        </c:scaling>
        <c:axPos val="l"/>
        <c:majorGridlines/>
        <c:numFmt formatCode="General" sourceLinked="1"/>
        <c:tickLblPos val="nextTo"/>
        <c:crossAx val="1948296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69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dLbls/>
        <c:axId val="195042688"/>
        <c:axId val="195052672"/>
      </c:barChart>
      <c:catAx>
        <c:axId val="195042688"/>
        <c:scaling>
          <c:orientation val="minMax"/>
        </c:scaling>
        <c:axPos val="b"/>
        <c:tickLblPos val="nextTo"/>
        <c:crossAx val="195052672"/>
        <c:crosses val="autoZero"/>
        <c:auto val="1"/>
        <c:lblAlgn val="ctr"/>
        <c:lblOffset val="100"/>
      </c:catAx>
      <c:valAx>
        <c:axId val="195052672"/>
        <c:scaling>
          <c:orientation val="minMax"/>
        </c:scaling>
        <c:axPos val="l"/>
        <c:majorGridlines/>
        <c:numFmt formatCode="General" sourceLinked="1"/>
        <c:tickLblPos val="nextTo"/>
        <c:crossAx val="1950426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56</c:v>
                </c:pt>
                <c:pt idx="2">
                  <c:v>75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13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/>
        <c:axId val="195181952"/>
        <c:axId val="195200128"/>
      </c:barChart>
      <c:catAx>
        <c:axId val="195181952"/>
        <c:scaling>
          <c:orientation val="minMax"/>
        </c:scaling>
        <c:axPos val="b"/>
        <c:tickLblPos val="nextTo"/>
        <c:crossAx val="195200128"/>
        <c:crosses val="autoZero"/>
        <c:auto val="1"/>
        <c:lblAlgn val="ctr"/>
        <c:lblOffset val="100"/>
      </c:catAx>
      <c:valAx>
        <c:axId val="195200128"/>
        <c:scaling>
          <c:orientation val="minMax"/>
        </c:scaling>
        <c:axPos val="l"/>
        <c:majorGridlines/>
        <c:numFmt formatCode="General" sourceLinked="1"/>
        <c:tickLblPos val="nextTo"/>
        <c:crossAx val="1951819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78</c:v>
                </c:pt>
                <c:pt idx="2">
                  <c:v>72</c:v>
                </c:pt>
                <c:pt idx="3">
                  <c:v>26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10</c:v>
                </c:pt>
                <c:pt idx="4">
                  <c:v>9</c:v>
                </c:pt>
                <c:pt idx="5">
                  <c:v>14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</c:ser>
        <c:dLbls/>
        <c:axId val="195386752"/>
        <c:axId val="195417216"/>
      </c:barChart>
      <c:catAx>
        <c:axId val="195386752"/>
        <c:scaling>
          <c:orientation val="minMax"/>
        </c:scaling>
        <c:axPos val="b"/>
        <c:tickLblPos val="nextTo"/>
        <c:crossAx val="195417216"/>
        <c:crosses val="autoZero"/>
        <c:auto val="1"/>
        <c:lblAlgn val="ctr"/>
        <c:lblOffset val="100"/>
      </c:catAx>
      <c:valAx>
        <c:axId val="195417216"/>
        <c:scaling>
          <c:orientation val="minMax"/>
        </c:scaling>
        <c:axPos val="l"/>
        <c:majorGridlines/>
        <c:numFmt formatCode="General" sourceLinked="1"/>
        <c:tickLblPos val="nextTo"/>
        <c:crossAx val="1953867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202567385090231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70</c:v>
                </c:pt>
                <c:pt idx="2">
                  <c:v>76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9</c:v>
                </c:pt>
                <c:pt idx="2">
                  <c:v>12</c:v>
                </c:pt>
                <c:pt idx="3">
                  <c:v>6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/>
        <c:axId val="195583360"/>
        <c:axId val="195609728"/>
      </c:barChart>
      <c:catAx>
        <c:axId val="195583360"/>
        <c:scaling>
          <c:orientation val="minMax"/>
        </c:scaling>
        <c:axPos val="b"/>
        <c:tickLblPos val="nextTo"/>
        <c:crossAx val="195609728"/>
        <c:crosses val="autoZero"/>
        <c:auto val="1"/>
        <c:lblAlgn val="ctr"/>
        <c:lblOffset val="100"/>
      </c:catAx>
      <c:valAx>
        <c:axId val="195609728"/>
        <c:scaling>
          <c:orientation val="minMax"/>
        </c:scaling>
        <c:axPos val="l"/>
        <c:majorGridlines/>
        <c:numFmt formatCode="General" sourceLinked="1"/>
        <c:tickLblPos val="nextTo"/>
        <c:crossAx val="1955833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16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16</c:v>
                </c:pt>
                <c:pt idx="5">
                  <c:v>18</c:v>
                </c:pt>
                <c:pt idx="6">
                  <c:v>6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/>
        <c:axId val="185994624"/>
        <c:axId val="186008704"/>
      </c:barChart>
      <c:catAx>
        <c:axId val="185994624"/>
        <c:scaling>
          <c:orientation val="minMax"/>
        </c:scaling>
        <c:axPos val="b"/>
        <c:tickLblPos val="nextTo"/>
        <c:crossAx val="186008704"/>
        <c:crosses val="autoZero"/>
        <c:auto val="1"/>
        <c:lblAlgn val="ctr"/>
        <c:lblOffset val="100"/>
      </c:catAx>
      <c:valAx>
        <c:axId val="186008704"/>
        <c:scaling>
          <c:orientation val="minMax"/>
        </c:scaling>
        <c:axPos val="l"/>
        <c:majorGridlines/>
        <c:numFmt formatCode="General" sourceLinked="1"/>
        <c:tickLblPos val="nextTo"/>
        <c:crossAx val="185994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67</c:v>
                </c:pt>
                <c:pt idx="2">
                  <c:v>80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  <c:pt idx="8">
                  <c:v>8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4</c:v>
                </c:pt>
              </c:numCache>
            </c:numRef>
          </c:val>
        </c:ser>
        <c:dLbls/>
        <c:axId val="195657088"/>
        <c:axId val="195671168"/>
      </c:barChart>
      <c:catAx>
        <c:axId val="195657088"/>
        <c:scaling>
          <c:orientation val="minMax"/>
        </c:scaling>
        <c:axPos val="b"/>
        <c:tickLblPos val="nextTo"/>
        <c:crossAx val="195671168"/>
        <c:crosses val="autoZero"/>
        <c:auto val="1"/>
        <c:lblAlgn val="ctr"/>
        <c:lblOffset val="100"/>
      </c:catAx>
      <c:valAx>
        <c:axId val="195671168"/>
        <c:scaling>
          <c:orientation val="minMax"/>
        </c:scaling>
        <c:axPos val="l"/>
        <c:majorGridlines/>
        <c:numFmt formatCode="General" sourceLinked="1"/>
        <c:tickLblPos val="nextTo"/>
        <c:crossAx val="195657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  <c:pt idx="2">
                  <c:v>80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7195980569243993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55</c:v>
                </c:pt>
                <c:pt idx="2">
                  <c:v>83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17</c:v>
                </c:pt>
                <c:pt idx="4">
                  <c:v>9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10</c:v>
                </c:pt>
                <c:pt idx="5">
                  <c:v>12</c:v>
                </c:pt>
                <c:pt idx="6">
                  <c:v>5</c:v>
                </c:pt>
                <c:pt idx="7">
                  <c:v>7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86101760"/>
        <c:axId val="186103296"/>
      </c:barChart>
      <c:catAx>
        <c:axId val="186101760"/>
        <c:scaling>
          <c:orientation val="minMax"/>
        </c:scaling>
        <c:axPos val="b"/>
        <c:tickLblPos val="nextTo"/>
        <c:crossAx val="186103296"/>
        <c:crosses val="autoZero"/>
        <c:auto val="1"/>
        <c:lblAlgn val="ctr"/>
        <c:lblOffset val="100"/>
      </c:catAx>
      <c:valAx>
        <c:axId val="186103296"/>
        <c:scaling>
          <c:orientation val="minMax"/>
        </c:scaling>
        <c:axPos val="l"/>
        <c:majorGridlines/>
        <c:numFmt formatCode="General" sourceLinked="1"/>
        <c:tickLblPos val="nextTo"/>
        <c:crossAx val="1861017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di 1°grado a.s.2021/2022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 cura della Docente Maria </a:t>
          </a:r>
          <a:r>
            <a:rPr lang="it-IT" dirty="0" err="1" smtClean="0"/>
            <a:t>Puca</a:t>
          </a:r>
          <a:r>
            <a:rPr lang="it-IT" dirty="0" smtClean="0"/>
            <a:t> F. S. Area 2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 custLinFactNeighborX="-67444" custLinFactNeighborY="-964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26E88DC2-8728-4416-8F47-E75717BF373C}" type="presOf" srcId="{EB273AB6-D4D8-405B-8E6E-25AB9E5C384C}" destId="{BCFB97D4-2179-4C56-8DB2-47314618674C}" srcOrd="0" destOrd="0" presId="urn:microsoft.com/office/officeart/2005/8/layout/vList2"/>
    <dgm:cxn modelId="{338C650B-5BA6-424D-A67D-E000D828CDC4}" type="presOf" srcId="{A086E35A-01F1-41FE-AF53-BAF1E3430E6F}" destId="{4265C27C-5A9A-4576-9D28-EAE446093B26}" srcOrd="0" destOrd="0" presId="urn:microsoft.com/office/officeart/2005/8/layout/vList2"/>
    <dgm:cxn modelId="{5F5A380A-F38D-47FF-9A04-681A1FB62131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4D8767D2-AABA-4F0A-887C-91F64B29B6BB}" type="presParOf" srcId="{4265C27C-5A9A-4576-9D28-EAE446093B26}" destId="{896521D2-9C76-492B-B781-71F170EEB782}" srcOrd="0" destOrd="0" presId="urn:microsoft.com/office/officeart/2005/8/layout/vList2"/>
    <dgm:cxn modelId="{A37E79A0-CFDD-4A5D-B5C9-A8CED6032160}" type="presParOf" srcId="{4265C27C-5A9A-4576-9D28-EAE446093B26}" destId="{AC7DD0A3-E8D6-470D-881C-A49A4307E675}" srcOrd="1" destOrd="0" presId="urn:microsoft.com/office/officeart/2005/8/layout/vList2"/>
    <dgm:cxn modelId="{01581F9E-7CA9-4432-9CC3-727712297BF3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0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di 1°grado a.s.2021/2022</a:t>
          </a:r>
          <a:endParaRPr lang="it-IT" sz="2000" kern="1200" dirty="0"/>
        </a:p>
      </dsp:txBody>
      <dsp:txXfrm>
        <a:off x="44271" y="44271"/>
        <a:ext cx="3221261" cy="818354"/>
      </dsp:txXfrm>
    </dsp:sp>
    <dsp:sp modelId="{BCFB97D4-2179-4C56-8DB2-47314618674C}">
      <dsp:nvSpPr>
        <dsp:cNvPr id="0" name=""/>
        <dsp:cNvSpPr/>
      </dsp:nvSpPr>
      <dsp:spPr>
        <a:xfrm>
          <a:off x="0" y="1044973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 cura della Docente Maria </a:t>
          </a:r>
          <a:r>
            <a:rPr lang="it-IT" sz="2400" kern="1200" dirty="0" err="1" smtClean="0"/>
            <a:t>Puca</a:t>
          </a:r>
          <a:r>
            <a:rPr lang="it-IT" sz="2400" kern="1200" dirty="0" smtClean="0"/>
            <a:t> F. S. Area 2</a:t>
          </a:r>
          <a:endParaRPr lang="it-IT" sz="2400" kern="1200" dirty="0"/>
        </a:p>
      </dsp:txBody>
      <dsp:txXfrm>
        <a:off x="44271" y="1089244"/>
        <a:ext cx="3221261" cy="81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91A1A7-BEE9-4031-B1F9-54CB0368C243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0402EC-1D4A-48EB-A9B1-C48AC1870910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E327A3-4919-472D-B13B-5338A9DA8DAD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FB5D6-8245-4519-9CD8-191EEA49BEC7}" type="datetime1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6264696" cy="10362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7986738"/>
              </p:ext>
            </p:extLst>
          </p:nvPr>
        </p:nvGraphicFramePr>
        <p:xfrm>
          <a:off x="971600" y="2997200"/>
          <a:ext cx="7200800" cy="31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9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</a:t>
            </a:r>
            <a:r>
              <a:rPr lang="it-IT" dirty="0" smtClean="0"/>
              <a:t>funzionale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148571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205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552618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4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772816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0841794"/>
              </p:ext>
            </p:extLst>
          </p:nvPr>
        </p:nvGraphicFramePr>
        <p:xfrm>
          <a:off x="1043608" y="2708920"/>
          <a:ext cx="67687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01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2266019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3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4692462"/>
              </p:ext>
            </p:extLst>
          </p:nvPr>
        </p:nvGraphicFramePr>
        <p:xfrm>
          <a:off x="971600" y="2996952"/>
          <a:ext cx="7127875" cy="32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040167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95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3049791"/>
              </p:ext>
            </p:extLst>
          </p:nvPr>
        </p:nvGraphicFramePr>
        <p:xfrm>
          <a:off x="1043608" y="2996952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93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2252198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71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7897737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51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4896948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15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1806574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318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9087176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1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787808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86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010344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12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9484413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5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888639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4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8712207"/>
              </p:ext>
            </p:extLst>
          </p:nvPr>
        </p:nvGraphicFramePr>
        <p:xfrm>
          <a:off x="1043608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29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competenza </a:t>
            </a:r>
            <a:r>
              <a:rPr lang="it-IT" sz="3200" dirty="0"/>
              <a:t>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partecipa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6347126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6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competenza </a:t>
            </a:r>
            <a:r>
              <a:rPr lang="it-IT" sz="3200" dirty="0"/>
              <a:t>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partecipa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6712428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811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 iniziali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267779842"/>
              </p:ext>
            </p:extLst>
          </p:nvPr>
        </p:nvGraphicFramePr>
        <p:xfrm>
          <a:off x="4644008" y="3645024"/>
          <a:ext cx="33098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5545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7126875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16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9643593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9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759803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4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3781938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47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82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Dagli esiti del monitoraggio iniziale è emerso che </a:t>
            </a:r>
            <a:r>
              <a:rPr lang="it-IT" sz="2400" dirty="0" smtClean="0"/>
              <a:t>il 40% degli </a:t>
            </a:r>
            <a:r>
              <a:rPr lang="it-IT" sz="2400" dirty="0"/>
              <a:t>alunni </a:t>
            </a:r>
            <a:r>
              <a:rPr lang="it-IT" sz="2400" dirty="0" smtClean="0"/>
              <a:t>delle classi seconde, della </a:t>
            </a:r>
            <a:r>
              <a:rPr lang="it-IT" sz="2400" dirty="0"/>
              <a:t>scuola secondaria di 1° grado  </a:t>
            </a:r>
            <a:r>
              <a:rPr lang="it-IT" sz="2400" dirty="0" smtClean="0"/>
              <a:t>possiede </a:t>
            </a:r>
            <a:r>
              <a:rPr lang="it-IT" sz="2400" dirty="0"/>
              <a:t>un livello di competenza </a:t>
            </a:r>
            <a:r>
              <a:rPr lang="it-IT" sz="2400" dirty="0" smtClean="0"/>
              <a:t>base: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/>
              <a:t>svolge </a:t>
            </a:r>
            <a:r>
              <a:rPr lang="it-IT" sz="2400" b="1" dirty="0"/>
              <a:t>compiti semplici anche in situazioni nuove, mostrando di possedere conoscenze e abilità fondamentali e di saper applicare basilari regole e procedure apprese</a:t>
            </a:r>
            <a:r>
              <a:rPr lang="it-IT" sz="2400" dirty="0"/>
              <a:t>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Il 15/20% ha mostrato </a:t>
            </a:r>
            <a:r>
              <a:rPr lang="it-IT" sz="2400" dirty="0"/>
              <a:t>di possedere un livello iniziale :</a:t>
            </a:r>
            <a:r>
              <a:rPr lang="it-IT" sz="2400" b="1" dirty="0"/>
              <a:t>se opportunamente guidato/a</a:t>
            </a:r>
            <a:r>
              <a:rPr lang="it-IT" sz="2400" dirty="0"/>
              <a:t>, </a:t>
            </a:r>
            <a:r>
              <a:rPr lang="it-IT" sz="2400" b="1" dirty="0"/>
              <a:t>svolge compiti semplici in situazioni note.</a:t>
            </a:r>
            <a:br>
              <a:rPr lang="it-IT" sz="2400" b="1" dirty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796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1648252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14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9594258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64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615545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5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969914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2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Valutare le competenze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Si fa riferimento alle otto competenze chiave europee individuate nel 2006 e rimodulate il 22 maggio 2018: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234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7070706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3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6151038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01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072019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3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3291995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7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0898259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20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45575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9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549931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4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1883776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2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9080698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71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3468823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05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33361" cy="513169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alfabetica </a:t>
            </a:r>
            <a:r>
              <a:rPr lang="it-IT" sz="2800" dirty="0" smtClean="0"/>
              <a:t>funzionale</a:t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multilinguistica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matematica e competenza in scienze, tecnologie e ingegneria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digitale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personale, sociale e capacità di imparare a imparare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cittadinanza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imprenditoriale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consapevolezza ed espressione </a:t>
            </a:r>
            <a:r>
              <a:rPr lang="it-IT" sz="2800" dirty="0" smtClean="0"/>
              <a:t>culturale</a:t>
            </a:r>
            <a:br>
              <a:rPr lang="it-IT" sz="28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9675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488137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9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56315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81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3206975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7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187199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307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686594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38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598706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0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202122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95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092812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89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509761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1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5644262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054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688632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valutazione delle competenze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monitora i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livelli di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iniziali ,intermedi e finali raggiunti dagli alunni.</a:t>
            </a:r>
            <a:b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> </a:t>
            </a:r>
            <a:r>
              <a:rPr lang="it-IT" sz="2800" b="1" dirty="0" smtClean="0"/>
              <a:t>   </a:t>
            </a:r>
            <a:r>
              <a:rPr lang="it-IT" sz="2800" b="1" dirty="0"/>
              <a:t>r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35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691680" y="1268760"/>
            <a:ext cx="5166320" cy="424731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Dagli esiti del monitoraggio iniziale è emerso che il 40% degli alunni delle </a:t>
            </a:r>
            <a:r>
              <a:rPr lang="it-IT" b="1" dirty="0"/>
              <a:t>classi </a:t>
            </a:r>
            <a:r>
              <a:rPr lang="it-IT" b="1" dirty="0" smtClean="0"/>
              <a:t>terze</a:t>
            </a:r>
            <a:r>
              <a:rPr lang="it-IT" dirty="0" smtClean="0"/>
              <a:t>, </a:t>
            </a:r>
            <a:r>
              <a:rPr lang="it-IT" dirty="0"/>
              <a:t>della scuola secondaria di 1° grado  possiede </a:t>
            </a:r>
            <a:r>
              <a:rPr lang="it-IT" b="1" dirty="0"/>
              <a:t>un livello di competenza base: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svolge compiti semplici anche in situazioni nuove, mostrando di possedere conoscenze e abilità fondamentali e di saper applicare basilari regole e procedure apprese. </a:t>
            </a:r>
            <a:endParaRPr lang="it-IT" dirty="0" smtClean="0"/>
          </a:p>
          <a:p>
            <a:r>
              <a:rPr lang="it-IT" dirty="0" smtClean="0"/>
              <a:t>Si evidenzia, tuttavia ,</a:t>
            </a:r>
            <a:r>
              <a:rPr lang="it-IT" b="1" dirty="0" smtClean="0"/>
              <a:t>un livello intermedio </a:t>
            </a:r>
            <a:r>
              <a:rPr lang="it-IT" dirty="0" smtClean="0"/>
              <a:t>nella competenza </a:t>
            </a:r>
            <a:r>
              <a:rPr lang="it-IT" dirty="0"/>
              <a:t>digitale mostrando di saper utilizzare le conoscenze e le abilità acquisite</a:t>
            </a:r>
            <a:r>
              <a:rPr lang="it-IT" dirty="0" smtClean="0"/>
              <a:t>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Il </a:t>
            </a:r>
            <a:r>
              <a:rPr lang="it-IT" dirty="0" smtClean="0"/>
              <a:t>20/25% </a:t>
            </a:r>
            <a:r>
              <a:rPr lang="it-IT" dirty="0"/>
              <a:t>ha mostrato di possedere </a:t>
            </a:r>
            <a:r>
              <a:rPr lang="it-IT" b="1" dirty="0"/>
              <a:t>un livello iniziale</a:t>
            </a:r>
            <a:r>
              <a:rPr lang="it-IT" dirty="0"/>
              <a:t> :se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10300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176803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0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6785496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41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738881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41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45125249"/>
              </p:ext>
            </p:extLst>
          </p:nvPr>
        </p:nvGraphicFramePr>
        <p:xfrm>
          <a:off x="1115616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2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1423670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20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1558331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07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528823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7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26671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56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908721"/>
            <a:ext cx="6367383" cy="1008112"/>
          </a:xfrm>
        </p:spPr>
        <p:txBody>
          <a:bodyPr/>
          <a:lstStyle/>
          <a:p>
            <a:r>
              <a:rPr lang="it-IT" dirty="0"/>
              <a:t>Livelli delle competenze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3816424"/>
          </a:xfrm>
        </p:spPr>
        <p:txBody>
          <a:bodyPr>
            <a:normAutofit fontScale="25000" lnSpcReduction="20000"/>
          </a:bodyPr>
          <a:lstStyle/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Avanzato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complessi, mostrando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padronanza nell’uso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delle conoscenze e delle abilità; propone e sostiene le proprie opinioni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e assume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in modo responsabile decisioni consapevoli.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in situazioni nuove, compie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scelte consapevoli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, mostrando di saper utilizzare le conoscenze e le abilità acquisite.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C – Base </a:t>
            </a:r>
            <a:endParaRPr lang="it-IT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L’alunno/a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svolge compiti semplici anche in situazioni nuove, mostrando di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possedere conoscenze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e abilità fondamentali e di saper applicare basilari regole e procedure</a:t>
            </a:r>
          </a:p>
          <a:p>
            <a:pPr algn="l"/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apprese.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L’alunno/a, se opportunamente guidato/a, svolge compiti semplici in situazioni note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3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720590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0806108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14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4524781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43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742385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08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877902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82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820621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71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574790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5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562775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80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6637399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0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421803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65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100" y="2119313"/>
            <a:ext cx="4197163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5307472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34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518257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72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2076098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8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4157517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79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49438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0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0570194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379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619530"/>
          </a:xfrm>
        </p:spPr>
        <p:txBody>
          <a:bodyPr>
            <a:normAutofit/>
          </a:bodyPr>
          <a:lstStyle/>
          <a:p>
            <a:r>
              <a:rPr lang="it-IT" dirty="0" smtClean="0"/>
              <a:t>GRAZIE MILLE </a:t>
            </a:r>
            <a:r>
              <a:rPr lang="it-IT" smtClean="0"/>
              <a:t>PER L’ATTENZIONE E LA  </a:t>
            </a:r>
            <a:r>
              <a:rPr lang="it-IT" dirty="0" smtClean="0"/>
              <a:t>COLLABORAZIONE</a:t>
            </a:r>
            <a:br>
              <a:rPr lang="it-IT" dirty="0" smtClean="0"/>
            </a:br>
            <a:r>
              <a:rPr lang="it-IT" dirty="0" smtClean="0"/>
              <a:t>F.S. MARIA PUCA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it-IT" sz="2400" dirty="0"/>
              <a:t>Dagli esiti del monitoraggio </a:t>
            </a:r>
            <a:r>
              <a:rPr lang="it-IT" sz="2400" dirty="0" smtClean="0"/>
              <a:t>iniziale </a:t>
            </a:r>
            <a:r>
              <a:rPr lang="it-IT" sz="2400" dirty="0"/>
              <a:t>è emerso che </a:t>
            </a:r>
            <a:r>
              <a:rPr lang="it-IT" sz="2400" dirty="0" smtClean="0"/>
              <a:t>:il 50% degli alunni delle classi prime ,della </a:t>
            </a:r>
            <a:r>
              <a:rPr lang="it-IT" sz="2400" dirty="0"/>
              <a:t>scuola secondaria di 1° grado  </a:t>
            </a:r>
            <a:r>
              <a:rPr lang="it-IT" sz="2400" dirty="0" smtClean="0"/>
              <a:t>possiede </a:t>
            </a:r>
            <a:r>
              <a:rPr lang="it-IT" sz="2400" b="1" dirty="0" smtClean="0"/>
              <a:t>un </a:t>
            </a:r>
            <a:r>
              <a:rPr lang="it-IT" sz="2400" b="1" dirty="0"/>
              <a:t>livello di competenza </a:t>
            </a:r>
            <a:r>
              <a:rPr lang="it-IT" sz="2400" b="1" dirty="0" smtClean="0"/>
              <a:t>base</a:t>
            </a:r>
            <a:r>
              <a:rPr lang="it-IT" sz="2400" dirty="0" smtClean="0"/>
              <a:t>: svolge </a:t>
            </a:r>
            <a:r>
              <a:rPr lang="it-IT" sz="2400" dirty="0"/>
              <a:t>compiti semplici anche in situazioni nuove, mostrando di possedere conoscenze e abilità fondamentali e di saper applicare basilari regole e procedure apprese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Il 20/25%(pari a 30/40 alunni)ha mostrato di possedere un </a:t>
            </a:r>
            <a:r>
              <a:rPr lang="it-IT" sz="2400" b="1" dirty="0" smtClean="0"/>
              <a:t>livello iniziale </a:t>
            </a:r>
            <a:r>
              <a:rPr lang="it-IT" sz="2400" dirty="0" smtClean="0"/>
              <a:t>:se </a:t>
            </a:r>
            <a:r>
              <a:rPr lang="it-IT" sz="2400" dirty="0"/>
              <a:t>opportunamente guidato/a, svolge compiti semplici in situazioni </a:t>
            </a:r>
            <a:r>
              <a:rPr lang="it-IT" sz="2400" dirty="0" smtClean="0"/>
              <a:t>note.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6068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3776</TotalTime>
  <Words>1783</Words>
  <Application>Microsoft Office PowerPoint</Application>
  <PresentationFormat>Presentazione su schermo (4:3)</PresentationFormat>
  <Paragraphs>291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87" baseType="lpstr">
      <vt:lpstr>Puntina da disegno</vt:lpstr>
      <vt:lpstr>Diapositiva 1</vt:lpstr>
      <vt:lpstr>DIRIGENTE SCOLASTICO PROF.SSA GIUSEPPINA NUGNES</vt:lpstr>
      <vt:lpstr>    Monitoraggio delle Competenze iniziali</vt:lpstr>
      <vt:lpstr>Valutare le competenze</vt:lpstr>
      <vt:lpstr>   Competenza alfabetica funzionale Competenza multilinguistica Competenza matematica e competenza in scienze, tecnologie e ingegneria Competenza digitale Competenza personale, sociale e capacità di imparare a imparare Competenza in materia di cittadinanza Competenza imprenditoriale Competenza in materia di consapevolezza ed espressione culturale   </vt:lpstr>
      <vt:lpstr>            La valutazione delle competenze monitora i livelli di competenza iniziali ,intermedi e finali raggiunti dagli alunni.           r</vt:lpstr>
      <vt:lpstr>Livelli delle competenze</vt:lpstr>
      <vt:lpstr>CLASSI PRIME</vt:lpstr>
      <vt:lpstr>Dagli esiti del monitoraggio iniziale è emerso che :il 50% degli alunni delle classi prime ,della scuola secondaria di 1° grado  possiede un livello di competenza base: svolge compiti semplici anche in situazioni nuove, mostrando di possedere conoscenze e abilità fondamentali e di saper applicare basilari regole e procedure apprese. Il 20/25%(pari a 30/40 alunni)ha mostrato di possedere un livello iniziale :se opportunamente guidato/a, svolge compiti semplici in situazioni note. 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CLASSI SECONDE</vt:lpstr>
      <vt:lpstr>Dagli esiti del monitoraggio iniziale è emerso che il 40% degli alunni delle classi seconde, della scuola secondaria di 1° grado  possiede un livello di competenza base: svolge compiti semplici anche in situazioni nuove, mostrando di possedere conoscenze e abilità fondamentali e di saper applicare basilari regole e procedure apprese.  Il 15/20% ha mostrato di possedere un livello iniziale :se opportunamente guidato/a, svolge compiti semplici in situazioni note.  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CLASSI TERZE</vt:lpstr>
      <vt:lpstr>Diapositiva 61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GRAZIE MILLE PER L’ATTENZIONE E LA  COLLABORAZIONE F.S. MARIA PUCA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Nugnes</cp:lastModifiedBy>
  <cp:revision>288</cp:revision>
  <dcterms:created xsi:type="dcterms:W3CDTF">2017-09-28T18:11:02Z</dcterms:created>
  <dcterms:modified xsi:type="dcterms:W3CDTF">2021-10-26T21:09:26Z</dcterms:modified>
</cp:coreProperties>
</file>