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charts/chart57.xml" ContentType="application/vnd.openxmlformats-officedocument.drawingml.chart+xml"/>
  <Override PartName="/ppt/charts/chart68.xml" ContentType="application/vnd.openxmlformats-officedocument.drawingml.chart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charts/chart46.xml" ContentType="application/vnd.openxmlformats-officedocument.drawingml.chart+xml"/>
  <Override PartName="/ppt/charts/chart93.xml" ContentType="application/vnd.openxmlformats-officedocument.drawingml.chart+xml"/>
  <Override PartName="/ppt/charts/chart177.xml" ContentType="application/vnd.openxmlformats-officedocument.drawingml.chart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charts/chart35.xml" ContentType="application/vnd.openxmlformats-officedocument.drawingml.chart+xml"/>
  <Override PartName="/ppt/charts/chart82.xml" ContentType="application/vnd.openxmlformats-officedocument.drawingml.chart+xml"/>
  <Override PartName="/ppt/charts/chart119.xml" ContentType="application/vnd.openxmlformats-officedocument.drawingml.chart+xml"/>
  <Override PartName="/ppt/charts/chart166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charts/chart13.xml" ContentType="application/vnd.openxmlformats-officedocument.drawingml.chart+xml"/>
  <Override PartName="/ppt/charts/chart24.xml" ContentType="application/vnd.openxmlformats-officedocument.drawingml.chart+xml"/>
  <Override PartName="/ppt/charts/chart60.xml" ContentType="application/vnd.openxmlformats-officedocument.drawingml.chart+xml"/>
  <Override PartName="/ppt/charts/chart71.xml" ContentType="application/vnd.openxmlformats-officedocument.drawingml.chart+xml"/>
  <Override PartName="/ppt/charts/chart108.xml" ContentType="application/vnd.openxmlformats-officedocument.drawingml.chart+xml"/>
  <Override PartName="/ppt/charts/chart155.xml" ContentType="application/vnd.openxmlformats-officedocument.drawingml.chart+xml"/>
  <Override PartName="/ppt/tableStyles.xml" ContentType="application/vnd.openxmlformats-officedocument.presentationml.tableStyles+xml"/>
  <Override PartName="/ppt/charts/chart133.xml" ContentType="application/vnd.openxmlformats-officedocument.drawingml.chart+xml"/>
  <Override PartName="/ppt/charts/chart144.xml" ContentType="application/vnd.openxmlformats-officedocument.drawingml.chart+xml"/>
  <Override PartName="/ppt/charts/chart180.xml" ContentType="application/vnd.openxmlformats-officedocument.drawingml.chart+xml"/>
  <Override PartName="/ppt/charts/chart122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111.xml" ContentType="application/vnd.openxmlformats-officedocument.drawingml.chart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charts/chart98.xml" ContentType="application/vnd.openxmlformats-officedocument.drawingml.chart+xml"/>
  <Override PartName="/ppt/charts/chart100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charts/chart29.xml" ContentType="application/vnd.openxmlformats-officedocument.drawingml.chart+xml"/>
  <Override PartName="/ppt/charts/chart76.xml" ContentType="application/vnd.openxmlformats-officedocument.drawingml.chart+xml"/>
  <Override PartName="/ppt/charts/chart87.xml" ContentType="application/vnd.openxmlformats-officedocument.drawingml.chart+xml"/>
  <Override PartName="/ppt/slides/slide55.xml" ContentType="application/vnd.openxmlformats-officedocument.presentationml.slide+xml"/>
  <Override PartName="/ppt/charts/chart18.xml" ContentType="application/vnd.openxmlformats-officedocument.drawingml.chart+xml"/>
  <Override PartName="/ppt/charts/chart65.xml" ContentType="application/vnd.openxmlformats-officedocument.drawingml.chart+xml"/>
  <Override PartName="/ppt/charts/chart149.xml" ContentType="application/vnd.openxmlformats-officedocument.drawingml.chart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charts/chart54.xml" ContentType="application/vnd.openxmlformats-officedocument.drawingml.chart+xml"/>
  <Override PartName="/ppt/charts/chart138.xml" ContentType="application/vnd.openxmlformats-officedocument.drawingml.char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charts/chart32.xml" ContentType="application/vnd.openxmlformats-officedocument.drawingml.chart+xml"/>
  <Override PartName="/ppt/charts/chart43.xml" ContentType="application/vnd.openxmlformats-officedocument.drawingml.chart+xml"/>
  <Override PartName="/ppt/charts/chart90.xml" ContentType="application/vnd.openxmlformats-officedocument.drawingml.chart+xml"/>
  <Override PartName="/ppt/charts/chart127.xml" ContentType="application/vnd.openxmlformats-officedocument.drawingml.chart+xml"/>
  <Override PartName="/ppt/charts/chart17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charts/chart21.xml" ContentType="application/vnd.openxmlformats-officedocument.drawingml.chart+xml"/>
  <Override PartName="/ppt/charts/chart105.xml" ContentType="application/vnd.openxmlformats-officedocument.drawingml.chart+xml"/>
  <Override PartName="/ppt/charts/chart116.xml" ContentType="application/vnd.openxmlformats-officedocument.drawingml.chart+xml"/>
  <Override PartName="/ppt/charts/chart152.xml" ContentType="application/vnd.openxmlformats-officedocument.drawingml.chart+xml"/>
  <Override PartName="/ppt/charts/chart163.xml" ContentType="application/vnd.openxmlformats-officedocument.drawingml.chart+xml"/>
  <Override PartName="/ppt/slideLayouts/slideLayout10.xml" ContentType="application/vnd.openxmlformats-officedocument.presentationml.slideLayout+xml"/>
  <Override PartName="/ppt/charts/chart10.xml" ContentType="application/vnd.openxmlformats-officedocument.drawingml.chart+xml"/>
  <Override PartName="/ppt/charts/chart141.xml" ContentType="application/vnd.openxmlformats-officedocument.drawingml.chart+xml"/>
  <Override PartName="/ppt/charts/chart130.xml" ContentType="application/vnd.openxmlformats-officedocument.drawingml.chart+xml"/>
  <Override PartName="/ppt/slides/slide49.xml" ContentType="application/vnd.openxmlformats-officedocument.presentationml.slide+xml"/>
  <Override PartName="/ppt/slides/slide96.xml" ContentType="application/vnd.openxmlformats-officedocument.presentationml.slide+xml"/>
  <Override PartName="/ppt/charts/chart59.xml" ContentType="application/vnd.openxmlformats-officedocument.drawingml.chart+xml"/>
  <Override PartName="/ppt/slides/slide38.xml" ContentType="application/vnd.openxmlformats-officedocument.presentationml.slide+xml"/>
  <Override PartName="/ppt/slides/slide85.xml" ContentType="application/vnd.openxmlformats-officedocument.presentationml.slide+xml"/>
  <Override PartName="/ppt/charts/chart48.xml" ContentType="application/vnd.openxmlformats-officedocument.drawingml.chart+xml"/>
  <Override PartName="/ppt/charts/chart95.xml" ContentType="application/vnd.openxmlformats-officedocument.drawingml.chart+xml"/>
  <Override PartName="/ppt/charts/chart179.xml" ContentType="application/vnd.openxmlformats-officedocument.drawingml.chart+xml"/>
  <Override PartName="/ppt/slides/slide27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37.xml" ContentType="application/vnd.openxmlformats-officedocument.drawingml.chart+xml"/>
  <Override PartName="/ppt/charts/chart84.xml" ContentType="application/vnd.openxmlformats-officedocument.drawingml.chart+xml"/>
  <Override PartName="/ppt/charts/chart168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charts/chart26.xml" ContentType="application/vnd.openxmlformats-officedocument.drawingml.chart+xml"/>
  <Override PartName="/ppt/charts/chart73.xml" ContentType="application/vnd.openxmlformats-officedocument.drawingml.chart+xml"/>
  <Override PartName="/ppt/charts/chart157.xml" ContentType="application/vnd.openxmlformats-officedocument.drawingml.chart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charts/chart15.xml" ContentType="application/vnd.openxmlformats-officedocument.drawingml.chart+xml"/>
  <Override PartName="/ppt/charts/chart33.xml" ContentType="application/vnd.openxmlformats-officedocument.drawingml.chart+xml"/>
  <Override PartName="/ppt/charts/chart51.xml" ContentType="application/vnd.openxmlformats-officedocument.drawingml.chart+xml"/>
  <Override PartName="/ppt/charts/chart62.xml" ContentType="application/vnd.openxmlformats-officedocument.drawingml.chart+xml"/>
  <Override PartName="/ppt/charts/chart80.xml" ContentType="application/vnd.openxmlformats-officedocument.drawingml.chart+xml"/>
  <Override PartName="/ppt/charts/chart117.xml" ContentType="application/vnd.openxmlformats-officedocument.drawingml.chart+xml"/>
  <Override PartName="/ppt/charts/chart135.xml" ContentType="application/vnd.openxmlformats-officedocument.drawingml.chart+xml"/>
  <Override PartName="/ppt/charts/chart146.xml" ContentType="application/vnd.openxmlformats-officedocument.drawingml.chart+xml"/>
  <Override PartName="/ppt/charts/chart164.xml" ContentType="application/vnd.openxmlformats-officedocument.drawingml.chart+xml"/>
  <Override PartName="/ppt/charts/chart182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40.xml" ContentType="application/vnd.openxmlformats-officedocument.drawingml.chart+xml"/>
  <Override PartName="/ppt/charts/chart106.xml" ContentType="application/vnd.openxmlformats-officedocument.drawingml.chart+xml"/>
  <Override PartName="/ppt/charts/chart124.xml" ContentType="application/vnd.openxmlformats-officedocument.drawingml.chart+xml"/>
  <Override PartName="/ppt/charts/chart153.xml" ContentType="application/vnd.openxmlformats-officedocument.drawingml.chart+xml"/>
  <Override PartName="/ppt/charts/chart171.xml" ContentType="application/vnd.openxmlformats-officedocument.drawingml.chart+xml"/>
  <Override PartName="/ppt/charts/chart113.xml" ContentType="application/vnd.openxmlformats-officedocument.drawingml.chart+xml"/>
  <Override PartName="/ppt/charts/chart131.xml" ContentType="application/vnd.openxmlformats-officedocument.drawingml.chart+xml"/>
  <Override PartName="/ppt/charts/chart142.xml" ContentType="application/vnd.openxmlformats-officedocument.drawingml.chart+xml"/>
  <Override PartName="/ppt/charts/chart160.xml" ContentType="application/vnd.openxmlformats-officedocument.drawingml.chart+xml"/>
  <Override PartName="/ppt/slides/slide79.xml" ContentType="application/vnd.openxmlformats-officedocument.presentationml.slide+xml"/>
  <Override PartName="/ppt/charts/chart5.xml" ContentType="application/vnd.openxmlformats-officedocument.drawingml.chart+xml"/>
  <Override PartName="/ppt/charts/chart102.xml" ContentType="application/vnd.openxmlformats-officedocument.drawingml.chart+xml"/>
  <Override PartName="/ppt/charts/chart120.xml" ContentType="application/vnd.openxmlformats-officedocument.drawingml.chart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78.xml" ContentType="application/vnd.openxmlformats-officedocument.drawingml.chart+xml"/>
  <Override PartName="/ppt/charts/chart89.xml" ContentType="application/vnd.openxmlformats-officedocument.drawingml.char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charts/chart49.xml" ContentType="application/vnd.openxmlformats-officedocument.drawingml.chart+xml"/>
  <Override PartName="/ppt/charts/chart67.xml" ContentType="application/vnd.openxmlformats-officedocument.drawingml.chart+xml"/>
  <Override PartName="/ppt/charts/chart96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Layouts/slideLayout5.xml" ContentType="application/vnd.openxmlformats-officedocument.presentationml.slideLayout+xml"/>
  <Override PartName="/ppt/charts/chart27.xml" ContentType="application/vnd.openxmlformats-officedocument.drawingml.chart+xml"/>
  <Override PartName="/ppt/charts/chart38.xml" ContentType="application/vnd.openxmlformats-officedocument.drawingml.chart+xml"/>
  <Override PartName="/ppt/charts/chart56.xml" ContentType="application/vnd.openxmlformats-officedocument.drawingml.chart+xml"/>
  <Override PartName="/ppt/charts/chart74.xml" ContentType="application/vnd.openxmlformats-officedocument.drawingml.chart+xml"/>
  <Override PartName="/ppt/charts/chart85.xml" ContentType="application/vnd.openxmlformats-officedocument.drawingml.chart+xml"/>
  <Override PartName="/ppt/charts/chart158.xml" ContentType="application/vnd.openxmlformats-officedocument.drawingml.chart+xml"/>
  <Override PartName="/ppt/charts/chart169.xml" ContentType="application/vnd.openxmlformats-officedocument.drawingml.char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charts/chart16.xml" ContentType="application/vnd.openxmlformats-officedocument.drawingml.chart+xml"/>
  <Override PartName="/ppt/charts/chart34.xml" ContentType="application/vnd.openxmlformats-officedocument.drawingml.chart+xml"/>
  <Override PartName="/ppt/charts/chart45.xml" ContentType="application/vnd.openxmlformats-officedocument.drawingml.chart+xml"/>
  <Override PartName="/ppt/charts/chart63.xml" ContentType="application/vnd.openxmlformats-officedocument.drawingml.chart+xml"/>
  <Override PartName="/ppt/charts/chart81.xml" ContentType="application/vnd.openxmlformats-officedocument.drawingml.chart+xml"/>
  <Override PartName="/ppt/charts/chart92.xml" ContentType="application/vnd.openxmlformats-officedocument.drawingml.chart+xml"/>
  <Override PartName="/ppt/charts/chart129.xml" ContentType="application/vnd.openxmlformats-officedocument.drawingml.chart+xml"/>
  <Override PartName="/ppt/charts/chart147.xml" ContentType="application/vnd.openxmlformats-officedocument.drawingml.chart+xml"/>
  <Override PartName="/ppt/charts/chart176.xml" ContentType="application/vnd.openxmlformats-officedocument.drawingml.char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23.xml" ContentType="application/vnd.openxmlformats-officedocument.drawingml.chart+xml"/>
  <Override PartName="/ppt/charts/chart52.xml" ContentType="application/vnd.openxmlformats-officedocument.drawingml.chart+xml"/>
  <Override PartName="/ppt/charts/chart70.xml" ContentType="application/vnd.openxmlformats-officedocument.drawingml.chart+xml"/>
  <Override PartName="/ppt/charts/chart107.xml" ContentType="application/vnd.openxmlformats-officedocument.drawingml.chart+xml"/>
  <Override PartName="/ppt/charts/chart118.xml" ContentType="application/vnd.openxmlformats-officedocument.drawingml.chart+xml"/>
  <Override PartName="/ppt/charts/chart136.xml" ContentType="application/vnd.openxmlformats-officedocument.drawingml.chart+xml"/>
  <Override PartName="/ppt/charts/chart154.xml" ContentType="application/vnd.openxmlformats-officedocument.drawingml.chart+xml"/>
  <Override PartName="/ppt/charts/chart165.xml" ContentType="application/vnd.openxmlformats-officedocument.drawingml.chart+xml"/>
  <Override PartName="/ppt/charts/chart183.xml" ContentType="application/vnd.openxmlformats-officedocument.drawingml.chart+xml"/>
  <Override PartName="/ppt/slides/slide20.xml" ContentType="application/vnd.openxmlformats-officedocument.presentationml.slide+xml"/>
  <Override PartName="/ppt/charts/chart12.xml" ContentType="application/vnd.openxmlformats-officedocument.drawingml.chart+xml"/>
  <Override PartName="/ppt/charts/chart30.xml" ContentType="application/vnd.openxmlformats-officedocument.drawingml.chart+xml"/>
  <Override PartName="/ppt/charts/chart41.xml" ContentType="application/vnd.openxmlformats-officedocument.drawingml.chart+xml"/>
  <Override PartName="/ppt/charts/chart125.xml" ContentType="application/vnd.openxmlformats-officedocument.drawingml.chart+xml"/>
  <Override PartName="/ppt/charts/chart143.xml" ContentType="application/vnd.openxmlformats-officedocument.drawingml.chart+xml"/>
  <Override PartName="/ppt/charts/chart172.xml" ContentType="application/vnd.openxmlformats-officedocument.drawingml.chart+xml"/>
  <Override PartName="/ppt/charts/chart6.xml" ContentType="application/vnd.openxmlformats-officedocument.drawingml.chart+xml"/>
  <Override PartName="/ppt/charts/chart103.xml" ContentType="application/vnd.openxmlformats-officedocument.drawingml.chart+xml"/>
  <Override PartName="/ppt/charts/chart114.xml" ContentType="application/vnd.openxmlformats-officedocument.drawingml.chart+xml"/>
  <Override PartName="/ppt/charts/chart132.xml" ContentType="application/vnd.openxmlformats-officedocument.drawingml.chart+xml"/>
  <Override PartName="/ppt/charts/chart150.xml" ContentType="application/vnd.openxmlformats-officedocument.drawingml.chart+xml"/>
  <Override PartName="/ppt/charts/chart161.xml" ContentType="application/vnd.openxmlformats-officedocument.drawingml.chart+xml"/>
  <Override PartName="/ppt/slides/slide98.xml" ContentType="application/vnd.openxmlformats-officedocument.presentationml.slide+xml"/>
  <Override PartName="/ppt/charts/chart110.xml" ContentType="application/vnd.openxmlformats-officedocument.drawingml.chart+xml"/>
  <Override PartName="/ppt/charts/chart121.xml" ContentType="application/vnd.openxmlformats-officedocument.drawingml.chart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charts/chart2.xml" ContentType="application/vnd.openxmlformats-officedocument.drawingml.chart+xml"/>
  <Override PartName="/ppt/charts/chart79.xml" ContentType="application/vnd.openxmlformats-officedocument.drawingml.chart+xml"/>
  <Override PartName="/ppt/charts/chart97.xml" ContentType="application/vnd.openxmlformats-officedocument.drawingml.chart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charts/chart39.xml" ContentType="application/vnd.openxmlformats-officedocument.drawingml.chart+xml"/>
  <Override PartName="/ppt/charts/chart86.xml" ContentType="application/vnd.openxmlformats-officedocument.drawingml.char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charts/chart28.xml" ContentType="application/vnd.openxmlformats-officedocument.drawingml.chart+xml"/>
  <Override PartName="/ppt/charts/chart75.xml" ContentType="application/vnd.openxmlformats-officedocument.drawingml.chart+xml"/>
  <Override PartName="/ppt/charts/chart159.xml" ContentType="application/vnd.openxmlformats-officedocument.drawingml.chart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charts/chart17.xml" ContentType="application/vnd.openxmlformats-officedocument.drawingml.chart+xml"/>
  <Override PartName="/ppt/charts/chart53.xml" ContentType="application/vnd.openxmlformats-officedocument.drawingml.chart+xml"/>
  <Override PartName="/ppt/charts/chart64.xml" ContentType="application/vnd.openxmlformats-officedocument.drawingml.chart+xml"/>
  <Override PartName="/ppt/charts/chart148.xml" ContentType="application/vnd.openxmlformats-officedocument.drawingml.chart+xml"/>
  <Override PartName="/ppt/slides/slide32.xml" ContentType="application/vnd.openxmlformats-officedocument.presentationml.slide+xml"/>
  <Override PartName="/ppt/charts/chart42.xml" ContentType="application/vnd.openxmlformats-officedocument.drawingml.chart+xml"/>
  <Override PartName="/ppt/charts/chart126.xml" ContentType="application/vnd.openxmlformats-officedocument.drawingml.chart+xml"/>
  <Override PartName="/ppt/charts/chart137.xml" ContentType="application/vnd.openxmlformats-officedocument.drawingml.chart+xml"/>
  <Override PartName="/ppt/charts/chart173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charts/chart31.xml" ContentType="application/vnd.openxmlformats-officedocument.drawingml.chart+xml"/>
  <Override PartName="/ppt/charts/chart115.xml" ContentType="application/vnd.openxmlformats-officedocument.drawingml.chart+xml"/>
  <Override PartName="/ppt/charts/chart162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charts/chart104.xml" ContentType="application/vnd.openxmlformats-officedocument.drawingml.chart+xml"/>
  <Override PartName="/ppt/charts/chart151.xml" ContentType="application/vnd.openxmlformats-officedocument.drawingml.chart+xml"/>
  <Override PartName="/ppt/charts/chart140.xml" ContentType="application/vnd.openxmlformats-officedocument.drawingml.char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charts/chart69.xml" ContentType="application/vnd.openxmlformats-officedocument.drawingml.chart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charts/chart58.xml" ContentType="application/vnd.openxmlformats-officedocument.drawingml.chart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charts/chart36.xml" ContentType="application/vnd.openxmlformats-officedocument.drawingml.chart+xml"/>
  <Override PartName="/ppt/charts/chart47.xml" ContentType="application/vnd.openxmlformats-officedocument.drawingml.chart+xml"/>
  <Override PartName="/ppt/charts/chart83.xml" ContentType="application/vnd.openxmlformats-officedocument.drawingml.chart+xml"/>
  <Override PartName="/ppt/charts/chart94.xml" ContentType="application/vnd.openxmlformats-officedocument.drawingml.chart+xml"/>
  <Override PartName="/ppt/charts/chart17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25.xml" ContentType="application/vnd.openxmlformats-officedocument.drawingml.chart+xml"/>
  <Override PartName="/ppt/charts/chart72.xml" ContentType="application/vnd.openxmlformats-officedocument.drawingml.chart+xml"/>
  <Override PartName="/ppt/charts/chart109.xml" ContentType="application/vnd.openxmlformats-officedocument.drawingml.chart+xml"/>
  <Override PartName="/ppt/charts/chart156.xml" ContentType="application/vnd.openxmlformats-officedocument.drawingml.chart+xml"/>
  <Override PartName="/ppt/charts/chart167.xml" ContentType="application/vnd.openxmlformats-officedocument.drawingml.chart+xml"/>
  <Override PartName="/ppt/slides/slide51.xml" ContentType="application/vnd.openxmlformats-officedocument.presentationml.slide+xml"/>
  <Override PartName="/ppt/charts/chart14.xml" ContentType="application/vnd.openxmlformats-officedocument.drawingml.chart+xml"/>
  <Override PartName="/ppt/charts/chart61.xml" ContentType="application/vnd.openxmlformats-officedocument.drawingml.chart+xml"/>
  <Override PartName="/ppt/charts/chart145.xml" ContentType="application/vnd.openxmlformats-officedocument.drawingml.chart+xml"/>
  <Override PartName="/ppt/slides/slide40.xml" ContentType="application/vnd.openxmlformats-officedocument.presentationml.slide+xml"/>
  <Override PartName="/ppt/charts/chart50.xml" ContentType="application/vnd.openxmlformats-officedocument.drawingml.chart+xml"/>
  <Override PartName="/ppt/charts/chart134.xml" ContentType="application/vnd.openxmlformats-officedocument.drawingml.chart+xml"/>
  <Override PartName="/ppt/charts/chart181.xml" ContentType="application/vnd.openxmlformats-officedocument.drawingml.chart+xml"/>
  <Override PartName="/ppt/charts/chart112.xml" ContentType="application/vnd.openxmlformats-officedocument.drawingml.chart+xml"/>
  <Override PartName="/ppt/charts/chart123.xml" ContentType="application/vnd.openxmlformats-officedocument.drawingml.chart+xml"/>
  <Override PartName="/ppt/charts/chart170.xml" ContentType="application/vnd.openxmlformats-officedocument.drawingml.chart+xml"/>
  <Override PartName="/ppt/slides/slide89.xml" ContentType="application/vnd.openxmlformats-officedocument.presentationml.slide+xml"/>
  <Override PartName="/ppt/charts/chart4.xml" ContentType="application/vnd.openxmlformats-officedocument.drawingml.chart+xml"/>
  <Override PartName="/ppt/charts/chart99.xml" ContentType="application/vnd.openxmlformats-officedocument.drawingml.chart+xml"/>
  <Override PartName="/ppt/charts/chart101.xml" ContentType="application/vnd.openxmlformats-officedocument.drawingml.chart+xml"/>
  <Override PartName="/ppt/slides/slide78.xml" ContentType="application/vnd.openxmlformats-officedocument.presentationml.slide+xml"/>
  <Override PartName="/ppt/charts/chart88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charts/chart77.xml" ContentType="application/vnd.openxmlformats-officedocument.drawingml.chart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slides/slide92.xml" ContentType="application/vnd.openxmlformats-officedocument.presentationml.slide+xml"/>
  <Override PartName="/ppt/charts/chart19.xml" ContentType="application/vnd.openxmlformats-officedocument.drawingml.chart+xml"/>
  <Override PartName="/ppt/charts/chart55.xml" ContentType="application/vnd.openxmlformats-officedocument.drawingml.chart+xml"/>
  <Override PartName="/ppt/charts/chart66.xml" ContentType="application/vnd.openxmlformats-officedocument.drawingml.chart+xml"/>
  <Override PartName="/ppt/slides/slide34.xml" ContentType="application/vnd.openxmlformats-officedocument.presentationml.slide+xml"/>
  <Override PartName="/ppt/slides/slide81.xml" ContentType="application/vnd.openxmlformats-officedocument.presentationml.slide+xml"/>
  <Override PartName="/ppt/charts/chart44.xml" ContentType="application/vnd.openxmlformats-officedocument.drawingml.chart+xml"/>
  <Override PartName="/ppt/charts/chart91.xml" ContentType="application/vnd.openxmlformats-officedocument.drawingml.chart+xml"/>
  <Override PartName="/ppt/charts/chart128.xml" ContentType="application/vnd.openxmlformats-officedocument.drawingml.chart+xml"/>
  <Override PartName="/ppt/charts/chart139.xml" ContentType="application/vnd.openxmlformats-officedocument.drawingml.chart+xml"/>
  <Override PartName="/ppt/charts/chart175.xml" ContentType="application/vnd.openxmlformats-officedocument.drawingml.char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52" r:id="rId3"/>
    <p:sldId id="256" r:id="rId4"/>
    <p:sldId id="351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6" r:id="rId44"/>
    <p:sldId id="297" r:id="rId45"/>
    <p:sldId id="321" r:id="rId46"/>
    <p:sldId id="322" r:id="rId47"/>
    <p:sldId id="298" r:id="rId48"/>
    <p:sldId id="299" r:id="rId49"/>
    <p:sldId id="300" r:id="rId50"/>
    <p:sldId id="323" r:id="rId51"/>
    <p:sldId id="324" r:id="rId52"/>
    <p:sldId id="301" r:id="rId53"/>
    <p:sldId id="302" r:id="rId54"/>
    <p:sldId id="303" r:id="rId55"/>
    <p:sldId id="325" r:id="rId56"/>
    <p:sldId id="326" r:id="rId57"/>
    <p:sldId id="304" r:id="rId58"/>
    <p:sldId id="305" r:id="rId59"/>
    <p:sldId id="306" r:id="rId60"/>
    <p:sldId id="327" r:id="rId61"/>
    <p:sldId id="328" r:id="rId62"/>
    <p:sldId id="307" r:id="rId63"/>
    <p:sldId id="308" r:id="rId64"/>
    <p:sldId id="309" r:id="rId65"/>
    <p:sldId id="329" r:id="rId66"/>
    <p:sldId id="330" r:id="rId67"/>
    <p:sldId id="310" r:id="rId68"/>
    <p:sldId id="311" r:id="rId69"/>
    <p:sldId id="312" r:id="rId70"/>
    <p:sldId id="331" r:id="rId71"/>
    <p:sldId id="332" r:id="rId72"/>
    <p:sldId id="313" r:id="rId73"/>
    <p:sldId id="314" r:id="rId74"/>
    <p:sldId id="315" r:id="rId75"/>
    <p:sldId id="333" r:id="rId76"/>
    <p:sldId id="334" r:id="rId77"/>
    <p:sldId id="316" r:id="rId78"/>
    <p:sldId id="317" r:id="rId79"/>
    <p:sldId id="318" r:id="rId80"/>
    <p:sldId id="319" r:id="rId81"/>
    <p:sldId id="320" r:id="rId82"/>
    <p:sldId id="335" r:id="rId83"/>
    <p:sldId id="338" r:id="rId84"/>
    <p:sldId id="339" r:id="rId85"/>
    <p:sldId id="340" r:id="rId86"/>
    <p:sldId id="341" r:id="rId87"/>
    <p:sldId id="336" r:id="rId88"/>
    <p:sldId id="342" r:id="rId89"/>
    <p:sldId id="343" r:id="rId90"/>
    <p:sldId id="345" r:id="rId91"/>
    <p:sldId id="344" r:id="rId92"/>
    <p:sldId id="337" r:id="rId93"/>
    <p:sldId id="346" r:id="rId94"/>
    <p:sldId id="347" r:id="rId95"/>
    <p:sldId id="348" r:id="rId96"/>
    <p:sldId id="349" r:id="rId97"/>
    <p:sldId id="353" r:id="rId98"/>
    <p:sldId id="350" r:id="rId9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.xlsx"/></Relationships>
</file>

<file path=ppt/charts/_rels/chart10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0.xlsx"/></Relationships>
</file>

<file path=ppt/charts/_rels/chart10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1.xlsx"/></Relationships>
</file>

<file path=ppt/charts/_rels/chart10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2.xlsx"/></Relationships>
</file>

<file path=ppt/charts/_rels/chart10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3.xlsx"/></Relationships>
</file>

<file path=ppt/charts/_rels/chart10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4.xlsx"/></Relationships>
</file>

<file path=ppt/charts/_rels/chart10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5.xlsx"/></Relationships>
</file>

<file path=ppt/charts/_rels/chart10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6.xlsx"/></Relationships>
</file>

<file path=ppt/charts/_rels/chart10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7.xlsx"/></Relationships>
</file>

<file path=ppt/charts/_rels/chart10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8.xlsx"/></Relationships>
</file>

<file path=ppt/charts/_rels/chart10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.xlsx"/></Relationships>
</file>

<file path=ppt/charts/_rels/chart1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0.xlsx"/></Relationships>
</file>

<file path=ppt/charts/_rels/chart1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1.xlsx"/></Relationships>
</file>

<file path=ppt/charts/_rels/chart1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2.xlsx"/></Relationships>
</file>

<file path=ppt/charts/_rels/chart1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3.xlsx"/></Relationships>
</file>

<file path=ppt/charts/_rels/chart1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4.xlsx"/></Relationships>
</file>

<file path=ppt/charts/_rels/chart1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5.xlsx"/></Relationships>
</file>

<file path=ppt/charts/_rels/chart1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6.xlsx"/></Relationships>
</file>

<file path=ppt/charts/_rels/chart1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7.xlsx"/></Relationships>
</file>

<file path=ppt/charts/_rels/chart1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8.xlsx"/></Relationships>
</file>

<file path=ppt/charts/_rels/chart1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9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.xlsx"/></Relationships>
</file>

<file path=ppt/charts/_rels/chart1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0.xlsx"/></Relationships>
</file>

<file path=ppt/charts/_rels/chart1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1.xlsx"/></Relationships>
</file>

<file path=ppt/charts/_rels/chart1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2.xlsx"/></Relationships>
</file>

<file path=ppt/charts/_rels/chart1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3.xlsx"/></Relationships>
</file>

<file path=ppt/charts/_rels/chart1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4.xlsx"/></Relationships>
</file>

<file path=ppt/charts/_rels/chart1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5.xlsx"/></Relationships>
</file>

<file path=ppt/charts/_rels/chart1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6.xlsx"/></Relationships>
</file>

<file path=ppt/charts/_rels/chart1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7.xlsx"/></Relationships>
</file>

<file path=ppt/charts/_rels/chart1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8.xlsx"/></Relationships>
</file>

<file path=ppt/charts/_rels/chart1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9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.xlsx"/></Relationships>
</file>

<file path=ppt/charts/_rels/chart1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0.xlsx"/></Relationships>
</file>

<file path=ppt/charts/_rels/chart1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1.xlsx"/></Relationships>
</file>

<file path=ppt/charts/_rels/chart1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2.xlsx"/></Relationships>
</file>

<file path=ppt/charts/_rels/chart1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3.xlsx"/></Relationships>
</file>

<file path=ppt/charts/_rels/chart1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4.xlsx"/></Relationships>
</file>

<file path=ppt/charts/_rels/chart1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5.xlsx"/></Relationships>
</file>

<file path=ppt/charts/_rels/chart1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6.xlsx"/></Relationships>
</file>

<file path=ppt/charts/_rels/chart1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7.xlsx"/></Relationships>
</file>

<file path=ppt/charts/_rels/chart1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8.xlsx"/></Relationships>
</file>

<file path=ppt/charts/_rels/chart1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9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.xlsx"/></Relationships>
</file>

<file path=ppt/charts/_rels/chart1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0.xlsx"/></Relationships>
</file>

<file path=ppt/charts/_rels/chart1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1.xlsx"/></Relationships>
</file>

<file path=ppt/charts/_rels/chart1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2.xlsx"/></Relationships>
</file>

<file path=ppt/charts/_rels/chart1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3.xlsx"/></Relationships>
</file>

<file path=ppt/charts/_rels/chart1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4.xlsx"/></Relationships>
</file>

<file path=ppt/charts/_rels/chart1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5.xlsx"/></Relationships>
</file>

<file path=ppt/charts/_rels/chart1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6.xlsx"/></Relationships>
</file>

<file path=ppt/charts/_rels/chart1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7.xlsx"/></Relationships>
</file>

<file path=ppt/charts/_rels/chart1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8.xlsx"/></Relationships>
</file>

<file path=ppt/charts/_rels/chart1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9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.xlsx"/></Relationships>
</file>

<file path=ppt/charts/_rels/chart1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0.xlsx"/></Relationships>
</file>

<file path=ppt/charts/_rels/chart1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1.xlsx"/></Relationships>
</file>

<file path=ppt/charts/_rels/chart1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2.xlsx"/></Relationships>
</file>

<file path=ppt/charts/_rels/chart1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3.xlsx"/></Relationships>
</file>

<file path=ppt/charts/_rels/chart1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4.xlsx"/></Relationships>
</file>

<file path=ppt/charts/_rels/chart1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5.xlsx"/></Relationships>
</file>

<file path=ppt/charts/_rels/chart1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6.xlsx"/></Relationships>
</file>

<file path=ppt/charts/_rels/chart1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7.xlsx"/></Relationships>
</file>

<file path=ppt/charts/_rels/chart1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8.xlsx"/></Relationships>
</file>

<file path=ppt/charts/_rels/chart1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9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.xlsx"/></Relationships>
</file>

<file path=ppt/charts/_rels/chart1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0.xlsx"/></Relationships>
</file>

<file path=ppt/charts/_rels/chart16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1.xlsx"/></Relationships>
</file>

<file path=ppt/charts/_rels/chart16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2.xlsx"/></Relationships>
</file>

<file path=ppt/charts/_rels/chart16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3.xlsx"/></Relationships>
</file>

<file path=ppt/charts/_rels/chart16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4.xlsx"/></Relationships>
</file>

<file path=ppt/charts/_rels/chart16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5.xlsx"/></Relationships>
</file>

<file path=ppt/charts/_rels/chart16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6.xlsx"/></Relationships>
</file>

<file path=ppt/charts/_rels/chart16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7.xlsx"/></Relationships>
</file>

<file path=ppt/charts/_rels/chart16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8.xlsx"/></Relationships>
</file>

<file path=ppt/charts/_rels/chart16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9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.xlsx"/></Relationships>
</file>

<file path=ppt/charts/_rels/chart17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0.xlsx"/></Relationships>
</file>

<file path=ppt/charts/_rels/chart17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1.xlsx"/></Relationships>
</file>

<file path=ppt/charts/_rels/chart17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2.xlsx"/></Relationships>
</file>

<file path=ppt/charts/_rels/chart17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3.xlsx"/></Relationships>
</file>

<file path=ppt/charts/_rels/chart17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4.xlsx"/></Relationships>
</file>

<file path=ppt/charts/_rels/chart17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5.xlsx"/></Relationships>
</file>

<file path=ppt/charts/_rels/chart17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6.xlsx"/></Relationships>
</file>

<file path=ppt/charts/_rels/chart17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7.xlsx"/></Relationships>
</file>

<file path=ppt/charts/_rels/chart17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8.xlsx"/></Relationships>
</file>

<file path=ppt/charts/_rels/chart17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9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.xlsx"/></Relationships>
</file>

<file path=ppt/charts/_rels/chart18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0.xlsx"/></Relationships>
</file>

<file path=ppt/charts/_rels/chart18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1.xlsx"/></Relationships>
</file>

<file path=ppt/charts/_rels/chart18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2.xlsx"/></Relationships>
</file>

<file path=ppt/charts/_rels/chart18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3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1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2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3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4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5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6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7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8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9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0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1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2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3.xlsx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4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5.xlsx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6.xlsx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7.xlsx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8.xlsx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9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.xlsx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0.xlsx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1.xlsx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2.xlsx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3.xlsx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4.xlsx"/></Relationships>
</file>

<file path=ppt/charts/_rels/chart6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5.xlsx"/></Relationships>
</file>

<file path=ppt/charts/_rels/chart6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6.xlsx"/></Relationships>
</file>

<file path=ppt/charts/_rels/chart6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7.xlsx"/></Relationships>
</file>

<file path=ppt/charts/_rels/chart6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8.xlsx"/></Relationships>
</file>

<file path=ppt/charts/_rels/chart6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9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.xlsx"/></Relationships>
</file>

<file path=ppt/charts/_rels/chart7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0.xlsx"/></Relationships>
</file>

<file path=ppt/charts/_rels/chart7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1.xlsx"/></Relationships>
</file>

<file path=ppt/charts/_rels/chart7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2.xlsx"/></Relationships>
</file>

<file path=ppt/charts/_rels/chart7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3.xlsx"/></Relationships>
</file>

<file path=ppt/charts/_rels/chart7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4.xlsx"/></Relationships>
</file>

<file path=ppt/charts/_rels/chart7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5.xlsx"/></Relationships>
</file>

<file path=ppt/charts/_rels/chart7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6.xlsx"/></Relationships>
</file>

<file path=ppt/charts/_rels/chart7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7.xlsx"/></Relationships>
</file>

<file path=ppt/charts/_rels/chart7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8.xlsx"/></Relationships>
</file>

<file path=ppt/charts/_rels/chart7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9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.xlsx"/></Relationships>
</file>

<file path=ppt/charts/_rels/chart8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0.xlsx"/></Relationships>
</file>

<file path=ppt/charts/_rels/chart8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1.xlsx"/></Relationships>
</file>

<file path=ppt/charts/_rels/chart8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2.xlsx"/></Relationships>
</file>

<file path=ppt/charts/_rels/chart8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3.xlsx"/></Relationships>
</file>

<file path=ppt/charts/_rels/chart8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4.xlsx"/></Relationships>
</file>

<file path=ppt/charts/_rels/chart8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5.xlsx"/></Relationships>
</file>

<file path=ppt/charts/_rels/chart8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6.xlsx"/></Relationships>
</file>

<file path=ppt/charts/_rels/chart8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7.xlsx"/></Relationships>
</file>

<file path=ppt/charts/_rels/chart8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8.xlsx"/></Relationships>
</file>

<file path=ppt/charts/_rels/chart8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9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.xlsx"/></Relationships>
</file>

<file path=ppt/charts/_rels/chart9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0.xlsx"/></Relationships>
</file>

<file path=ppt/charts/_rels/chart9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1.xlsx"/></Relationships>
</file>

<file path=ppt/charts/_rels/chart9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2.xlsx"/></Relationships>
</file>

<file path=ppt/charts/_rels/chart9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3.xlsx"/></Relationships>
</file>

<file path=ppt/charts/_rels/chart9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4.xlsx"/></Relationships>
</file>

<file path=ppt/charts/_rels/chart9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5.xlsx"/></Relationships>
</file>

<file path=ppt/charts/_rels/chart9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6.xlsx"/></Relationships>
</file>

<file path=ppt/charts/_rels/chart9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7.xlsx"/></Relationships>
</file>

<file path=ppt/charts/_rels/chart9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8.xlsx"/></Relationships>
</file>

<file path=ppt/charts/_rels/chart9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27917005686789159"/>
          <c:y val="5.0095568435819623E-2"/>
          <c:w val="0.53267749343832038"/>
          <c:h val="0.83903212670431526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LEGENDA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1O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Foglio1!$B$2:$B$8</c:f>
              <c:numCache>
                <c:formatCode>General</c:formatCode>
                <c:ptCount val="7"/>
                <c:pt idx="6">
                  <c:v>0</c:v>
                </c:pt>
              </c:numCache>
            </c:numRef>
          </c:val>
        </c:ser>
        <c:dLbls/>
        <c:firstSliceAng val="0"/>
      </c:pieChart>
      <c:spPr>
        <a:solidFill>
          <a:schemeClr val="accent6">
            <a:lumMod val="40000"/>
            <a:lumOff val="60000"/>
          </a:schemeClr>
        </a:solidFill>
      </c:spPr>
    </c:plotArea>
    <c:legend>
      <c:legendPos val="r"/>
      <c:layout>
        <c:manualLayout>
          <c:xMode val="edge"/>
          <c:yMode val="edge"/>
          <c:x val="0.45042825896762906"/>
          <c:y val="4.0249349673894409E-2"/>
          <c:w val="0.1492324049771557"/>
          <c:h val="0.88689908272844065"/>
        </c:manualLayout>
      </c:layout>
      <c:txPr>
        <a:bodyPr/>
        <a:lstStyle/>
        <a:p>
          <a:pPr>
            <a:defRPr sz="4000"/>
          </a:pPr>
          <a:endParaRPr lang="it-IT"/>
        </a:p>
      </c:txPr>
    </c:legend>
    <c:plotVisOnly val="1"/>
    <c:dispBlanksAs val="zero"/>
  </c:chart>
  <c:spPr>
    <a:solidFill>
      <a:schemeClr val="accent1">
        <a:lumMod val="60000"/>
        <a:lumOff val="40000"/>
      </a:schemeClr>
    </a:solidFill>
  </c:spPr>
  <c:txPr>
    <a:bodyPr/>
    <a:lstStyle/>
    <a:p>
      <a:pPr>
        <a:defRPr sz="1800"/>
      </a:pPr>
      <a:endParaRPr lang="it-IT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2</c:v>
                </c:pt>
                <c:pt idx="1">
                  <c:v>19</c:v>
                </c:pt>
                <c:pt idx="2">
                  <c:v>55</c:v>
                </c:pt>
                <c:pt idx="3">
                  <c:v>59</c:v>
                </c:pt>
                <c:pt idx="4">
                  <c:v>57</c:v>
                </c:pt>
                <c:pt idx="5">
                  <c:v>7</c:v>
                </c:pt>
                <c:pt idx="6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C.quarte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23</c:v>
                </c:pt>
                <c:pt idx="3">
                  <c:v>17</c:v>
                </c:pt>
                <c:pt idx="4">
                  <c:v>10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C.quarte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</c:v>
                </c:pt>
                <c:pt idx="1">
                  <c:v>20</c:v>
                </c:pt>
                <c:pt idx="2">
                  <c:v>19</c:v>
                </c:pt>
                <c:pt idx="3">
                  <c:v>8</c:v>
                </c:pt>
                <c:pt idx="4">
                  <c:v>7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Cquinte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48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C.quinte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9</c:v>
                </c:pt>
                <c:pt idx="1">
                  <c:v>6</c:v>
                </c:pt>
                <c:pt idx="2">
                  <c:v>27</c:v>
                </c:pt>
                <c:pt idx="3">
                  <c:v>12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15</c:v>
                </c:pt>
                <c:pt idx="3">
                  <c:v>21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3</c:v>
                </c:pt>
                <c:pt idx="1">
                  <c:v>9</c:v>
                </c:pt>
                <c:pt idx="2">
                  <c:v>19</c:v>
                </c:pt>
                <c:pt idx="3">
                  <c:v>7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13</c:v>
                </c:pt>
                <c:pt idx="2">
                  <c:v>21</c:v>
                </c:pt>
                <c:pt idx="3">
                  <c:v>19</c:v>
                </c:pt>
                <c:pt idx="4">
                  <c:v>6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Cseconde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6</c:v>
                </c:pt>
                <c:pt idx="1">
                  <c:v>8</c:v>
                </c:pt>
                <c:pt idx="2">
                  <c:v>18</c:v>
                </c:pt>
                <c:pt idx="3">
                  <c:v>9</c:v>
                </c:pt>
                <c:pt idx="4">
                  <c:v>7</c:v>
                </c:pt>
                <c:pt idx="5">
                  <c:v>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15</c:v>
                </c:pt>
                <c:pt idx="2">
                  <c:v>26</c:v>
                </c:pt>
                <c:pt idx="3">
                  <c:v>20</c:v>
                </c:pt>
                <c:pt idx="4">
                  <c:v>8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Cterze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30</c:v>
                </c:pt>
                <c:pt idx="1">
                  <c:v>17</c:v>
                </c:pt>
                <c:pt idx="2">
                  <c:v>13</c:v>
                </c:pt>
                <c:pt idx="3">
                  <c:v>6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Pt>
            <c:idx val="3"/>
            <c:explosion val="1"/>
          </c:dPt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6</c:v>
                </c:pt>
                <c:pt idx="1">
                  <c:v>17</c:v>
                </c:pt>
                <c:pt idx="2">
                  <c:v>48</c:v>
                </c:pt>
                <c:pt idx="3">
                  <c:v>41</c:v>
                </c:pt>
                <c:pt idx="4">
                  <c:v>48</c:v>
                </c:pt>
                <c:pt idx="5">
                  <c:v>22</c:v>
                </c:pt>
                <c:pt idx="6">
                  <c:v>16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C.quarte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11</c:v>
                </c:pt>
                <c:pt idx="2">
                  <c:v>25</c:v>
                </c:pt>
                <c:pt idx="3">
                  <c:v>14</c:v>
                </c:pt>
                <c:pt idx="4">
                  <c:v>5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C.quarte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</c:v>
                </c:pt>
                <c:pt idx="1">
                  <c:v>23</c:v>
                </c:pt>
                <c:pt idx="2">
                  <c:v>17</c:v>
                </c:pt>
                <c:pt idx="3">
                  <c:v>7</c:v>
                </c:pt>
                <c:pt idx="4">
                  <c:v>8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C.quinte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6</c:v>
                </c:pt>
                <c:pt idx="2">
                  <c:v>23</c:v>
                </c:pt>
                <c:pt idx="3">
                  <c:v>22</c:v>
                </c:pt>
                <c:pt idx="4">
                  <c:v>7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C.quinte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</c:v>
                </c:pt>
                <c:pt idx="1">
                  <c:v>9</c:v>
                </c:pt>
                <c:pt idx="2">
                  <c:v>21</c:v>
                </c:pt>
                <c:pt idx="3">
                  <c:v>10</c:v>
                </c:pt>
                <c:pt idx="4">
                  <c:v>9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11</c:v>
                </c:pt>
                <c:pt idx="3">
                  <c:v>20</c:v>
                </c:pt>
                <c:pt idx="4">
                  <c:v>8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11</c:v>
                </c:pt>
                <c:pt idx="1">
                  <c:v>7</c:v>
                </c:pt>
                <c:pt idx="2">
                  <c:v>13</c:v>
                </c:pt>
                <c:pt idx="3">
                  <c:v>10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11</c:v>
                </c:pt>
                <c:pt idx="2">
                  <c:v>16</c:v>
                </c:pt>
                <c:pt idx="3">
                  <c:v>20</c:v>
                </c:pt>
                <c:pt idx="4">
                  <c:v>10</c:v>
                </c:pt>
                <c:pt idx="5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27</c:v>
                </c:pt>
                <c:pt idx="1">
                  <c:v>8</c:v>
                </c:pt>
                <c:pt idx="2">
                  <c:v>12</c:v>
                </c:pt>
                <c:pt idx="3">
                  <c:v>3</c:v>
                </c:pt>
                <c:pt idx="4">
                  <c:v>9</c:v>
                </c:pt>
                <c:pt idx="5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17</c:v>
                </c:pt>
                <c:pt idx="2">
                  <c:v>21</c:v>
                </c:pt>
                <c:pt idx="3">
                  <c:v>19</c:v>
                </c:pt>
                <c:pt idx="4">
                  <c:v>10</c:v>
                </c:pt>
                <c:pt idx="5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32</c:v>
                </c:pt>
                <c:pt idx="1">
                  <c:v>21</c:v>
                </c:pt>
                <c:pt idx="2">
                  <c:v>11</c:v>
                </c:pt>
                <c:pt idx="3">
                  <c:v>3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19</c:v>
                </c:pt>
                <c:pt idx="1">
                  <c:v>22</c:v>
                </c:pt>
                <c:pt idx="2">
                  <c:v>32</c:v>
                </c:pt>
                <c:pt idx="3">
                  <c:v>39</c:v>
                </c:pt>
                <c:pt idx="4">
                  <c:v>59</c:v>
                </c:pt>
                <c:pt idx="5">
                  <c:v>20</c:v>
                </c:pt>
                <c:pt idx="6">
                  <c:v>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C.quarte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6</c:v>
                </c:pt>
                <c:pt idx="2">
                  <c:v>20</c:v>
                </c:pt>
                <c:pt idx="3">
                  <c:v>21</c:v>
                </c:pt>
                <c:pt idx="4">
                  <c:v>8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Cquarte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18</c:v>
                </c:pt>
                <c:pt idx="2">
                  <c:v>23</c:v>
                </c:pt>
                <c:pt idx="3">
                  <c:v>7</c:v>
                </c:pt>
                <c:pt idx="4">
                  <c:v>8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C.quinte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24</c:v>
                </c:pt>
                <c:pt idx="3">
                  <c:v>13</c:v>
                </c:pt>
                <c:pt idx="4">
                  <c:v>17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C.quinte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9</c:v>
                </c:pt>
                <c:pt idx="1">
                  <c:v>14</c:v>
                </c:pt>
                <c:pt idx="2">
                  <c:v>23</c:v>
                </c:pt>
                <c:pt idx="3">
                  <c:v>5</c:v>
                </c:pt>
                <c:pt idx="4">
                  <c:v>6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11</c:v>
                </c:pt>
                <c:pt idx="3">
                  <c:v>20</c:v>
                </c:pt>
                <c:pt idx="4">
                  <c:v>8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10</c:v>
                </c:pt>
                <c:pt idx="1">
                  <c:v>8</c:v>
                </c:pt>
                <c:pt idx="2">
                  <c:v>13</c:v>
                </c:pt>
                <c:pt idx="3">
                  <c:v>9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13</c:v>
                </c:pt>
                <c:pt idx="2">
                  <c:v>16</c:v>
                </c:pt>
                <c:pt idx="3">
                  <c:v>20</c:v>
                </c:pt>
                <c:pt idx="4">
                  <c:v>9</c:v>
                </c:pt>
                <c:pt idx="5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Cseconde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10</c:v>
                </c:pt>
                <c:pt idx="1">
                  <c:v>13</c:v>
                </c:pt>
                <c:pt idx="2">
                  <c:v>25</c:v>
                </c:pt>
                <c:pt idx="3">
                  <c:v>6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16</c:v>
                </c:pt>
                <c:pt idx="2">
                  <c:v>22</c:v>
                </c:pt>
                <c:pt idx="3">
                  <c:v>19</c:v>
                </c:pt>
                <c:pt idx="4">
                  <c:v>10</c:v>
                </c:pt>
                <c:pt idx="5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Cterze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8</c:v>
                </c:pt>
                <c:pt idx="1">
                  <c:v>13</c:v>
                </c:pt>
                <c:pt idx="2">
                  <c:v>32</c:v>
                </c:pt>
                <c:pt idx="3">
                  <c:v>8</c:v>
                </c:pt>
                <c:pt idx="4">
                  <c:v>0</c:v>
                </c:pt>
                <c:pt idx="5">
                  <c:v>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14</c:v>
                </c:pt>
                <c:pt idx="1">
                  <c:v>34</c:v>
                </c:pt>
                <c:pt idx="2">
                  <c:v>49</c:v>
                </c:pt>
                <c:pt idx="3">
                  <c:v>29</c:v>
                </c:pt>
                <c:pt idx="4">
                  <c:v>47</c:v>
                </c:pt>
                <c:pt idx="5">
                  <c:v>18</c:v>
                </c:pt>
                <c:pt idx="6">
                  <c:v>11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C.quarte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6</c:v>
                </c:pt>
                <c:pt idx="2">
                  <c:v>21</c:v>
                </c:pt>
                <c:pt idx="3">
                  <c:v>7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C.quarte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18</c:v>
                </c:pt>
                <c:pt idx="2">
                  <c:v>23</c:v>
                </c:pt>
                <c:pt idx="3">
                  <c:v>7</c:v>
                </c:pt>
                <c:pt idx="4">
                  <c:v>8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C.quinte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24</c:v>
                </c:pt>
                <c:pt idx="3">
                  <c:v>18</c:v>
                </c:pt>
                <c:pt idx="4">
                  <c:v>12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C.quinte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4</c:v>
                </c:pt>
                <c:pt idx="1">
                  <c:v>9</c:v>
                </c:pt>
                <c:pt idx="2">
                  <c:v>23</c:v>
                </c:pt>
                <c:pt idx="3">
                  <c:v>10</c:v>
                </c:pt>
                <c:pt idx="4">
                  <c:v>11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7</c:v>
                </c:pt>
                <c:pt idx="3">
                  <c:v>20</c:v>
                </c:pt>
                <c:pt idx="4">
                  <c:v>12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3</c:v>
                </c:pt>
                <c:pt idx="1">
                  <c:v>10</c:v>
                </c:pt>
                <c:pt idx="2">
                  <c:v>8</c:v>
                </c:pt>
                <c:pt idx="3">
                  <c:v>14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17</c:v>
                </c:pt>
                <c:pt idx="2">
                  <c:v>23</c:v>
                </c:pt>
                <c:pt idx="3">
                  <c:v>9</c:v>
                </c:pt>
                <c:pt idx="4">
                  <c:v>7</c:v>
                </c:pt>
                <c:pt idx="5">
                  <c:v>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18</c:v>
                </c:pt>
                <c:pt idx="1">
                  <c:v>15</c:v>
                </c:pt>
                <c:pt idx="2">
                  <c:v>12</c:v>
                </c:pt>
                <c:pt idx="3">
                  <c:v>8</c:v>
                </c:pt>
                <c:pt idx="4">
                  <c:v>4</c:v>
                </c:pt>
                <c:pt idx="5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4</c:v>
                </c:pt>
                <c:pt idx="1">
                  <c:v>15</c:v>
                </c:pt>
                <c:pt idx="2">
                  <c:v>17</c:v>
                </c:pt>
                <c:pt idx="3">
                  <c:v>24</c:v>
                </c:pt>
                <c:pt idx="4">
                  <c:v>9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Cterze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18</c:v>
                </c:pt>
                <c:pt idx="1">
                  <c:v>25</c:v>
                </c:pt>
                <c:pt idx="2">
                  <c:v>15</c:v>
                </c:pt>
                <c:pt idx="3">
                  <c:v>6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20</c:v>
                </c:pt>
                <c:pt idx="3">
                  <c:v>40</c:v>
                </c:pt>
                <c:pt idx="4">
                  <c:v>66</c:v>
                </c:pt>
                <c:pt idx="5">
                  <c:v>37</c:v>
                </c:pt>
                <c:pt idx="6">
                  <c:v>15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C.quarte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8</c:v>
                </c:pt>
                <c:pt idx="2">
                  <c:v>17</c:v>
                </c:pt>
                <c:pt idx="3">
                  <c:v>16</c:v>
                </c:pt>
                <c:pt idx="4">
                  <c:v>14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C.quarte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3</c:v>
                </c:pt>
                <c:pt idx="1">
                  <c:v>23</c:v>
                </c:pt>
                <c:pt idx="2">
                  <c:v>13</c:v>
                </c:pt>
                <c:pt idx="3">
                  <c:v>10</c:v>
                </c:pt>
                <c:pt idx="4">
                  <c:v>6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C.quinte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25</c:v>
                </c:pt>
                <c:pt idx="3">
                  <c:v>20</c:v>
                </c:pt>
                <c:pt idx="4">
                  <c:v>12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C.quinte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7</c:v>
                </c:pt>
                <c:pt idx="1">
                  <c:v>13</c:v>
                </c:pt>
                <c:pt idx="2">
                  <c:v>19</c:v>
                </c:pt>
                <c:pt idx="3">
                  <c:v>9</c:v>
                </c:pt>
                <c:pt idx="4">
                  <c:v>7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3</c:v>
                </c:pt>
                <c:pt idx="1">
                  <c:v>3</c:v>
                </c:pt>
                <c:pt idx="2">
                  <c:v>25</c:v>
                </c:pt>
                <c:pt idx="3">
                  <c:v>6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12</c:v>
                </c:pt>
                <c:pt idx="3">
                  <c:v>21</c:v>
                </c:pt>
                <c:pt idx="4">
                  <c:v>3</c:v>
                </c:pt>
                <c:pt idx="5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25</c:v>
                </c:pt>
                <c:pt idx="2">
                  <c:v>17</c:v>
                </c:pt>
                <c:pt idx="3">
                  <c:v>8</c:v>
                </c:pt>
                <c:pt idx="4">
                  <c:v>8</c:v>
                </c:pt>
                <c:pt idx="5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18</c:v>
                </c:pt>
                <c:pt idx="1">
                  <c:v>26</c:v>
                </c:pt>
                <c:pt idx="2">
                  <c:v>10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20</c:v>
                </c:pt>
                <c:pt idx="2">
                  <c:v>31</c:v>
                </c:pt>
                <c:pt idx="3">
                  <c:v>12</c:v>
                </c:pt>
                <c:pt idx="4">
                  <c:v>6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15</c:v>
                </c:pt>
                <c:pt idx="1">
                  <c:v>27</c:v>
                </c:pt>
                <c:pt idx="2">
                  <c:v>19</c:v>
                </c:pt>
                <c:pt idx="3">
                  <c:v>6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4</c:v>
                </c:pt>
                <c:pt idx="2">
                  <c:v>21</c:v>
                </c:pt>
                <c:pt idx="3">
                  <c:v>34</c:v>
                </c:pt>
                <c:pt idx="4">
                  <c:v>60</c:v>
                </c:pt>
                <c:pt idx="5">
                  <c:v>35</c:v>
                </c:pt>
                <c:pt idx="6">
                  <c:v>11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C.quarte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17</c:v>
                </c:pt>
                <c:pt idx="2">
                  <c:v>0</c:v>
                </c:pt>
                <c:pt idx="3">
                  <c:v>37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C.quarte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19</c:v>
                </c:pt>
                <c:pt idx="2">
                  <c:v>31</c:v>
                </c:pt>
                <c:pt idx="3">
                  <c:v>6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C.quinte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56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C.quinte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6</c:v>
                </c:pt>
                <c:pt idx="2">
                  <c:v>37</c:v>
                </c:pt>
                <c:pt idx="3">
                  <c:v>9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27</c:v>
                </c:pt>
                <c:pt idx="3">
                  <c:v>10</c:v>
                </c:pt>
                <c:pt idx="4">
                  <c:v>2</c:v>
                </c:pt>
                <c:pt idx="5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3</c:v>
                </c:pt>
                <c:pt idx="1">
                  <c:v>15</c:v>
                </c:pt>
                <c:pt idx="2">
                  <c:v>17</c:v>
                </c:pt>
                <c:pt idx="3">
                  <c:v>3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33</c:v>
                </c:pt>
                <c:pt idx="2">
                  <c:v>18</c:v>
                </c:pt>
                <c:pt idx="3">
                  <c:v>2</c:v>
                </c:pt>
                <c:pt idx="4">
                  <c:v>6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23</c:v>
                </c:pt>
                <c:pt idx="1">
                  <c:v>28</c:v>
                </c:pt>
                <c:pt idx="2">
                  <c:v>7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22</c:v>
                </c:pt>
                <c:pt idx="2">
                  <c:v>28</c:v>
                </c:pt>
                <c:pt idx="3">
                  <c:v>15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11</c:v>
                </c:pt>
                <c:pt idx="1">
                  <c:v>20</c:v>
                </c:pt>
                <c:pt idx="2">
                  <c:v>31</c:v>
                </c:pt>
                <c:pt idx="3">
                  <c:v>5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4</c:v>
                </c:pt>
                <c:pt idx="1">
                  <c:v>14</c:v>
                </c:pt>
                <c:pt idx="2">
                  <c:v>22</c:v>
                </c:pt>
                <c:pt idx="3">
                  <c:v>49</c:v>
                </c:pt>
                <c:pt idx="4">
                  <c:v>57</c:v>
                </c:pt>
                <c:pt idx="5">
                  <c:v>34</c:v>
                </c:pt>
                <c:pt idx="6">
                  <c:v>10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C.quarte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17</c:v>
                </c:pt>
                <c:pt idx="2">
                  <c:v>0</c:v>
                </c:pt>
                <c:pt idx="3">
                  <c:v>37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Cquarte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18</c:v>
                </c:pt>
                <c:pt idx="2">
                  <c:v>31</c:v>
                </c:pt>
                <c:pt idx="3">
                  <c:v>7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C.quinte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11</c:v>
                </c:pt>
                <c:pt idx="2">
                  <c:v>0</c:v>
                </c:pt>
                <c:pt idx="3">
                  <c:v>46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C.quinte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</c:v>
                </c:pt>
                <c:pt idx="1">
                  <c:v>6</c:v>
                </c:pt>
                <c:pt idx="2">
                  <c:v>30</c:v>
                </c:pt>
                <c:pt idx="3">
                  <c:v>17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22</c:v>
                </c:pt>
                <c:pt idx="3">
                  <c:v>15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3</c:v>
                </c:pt>
                <c:pt idx="1">
                  <c:v>16</c:v>
                </c:pt>
                <c:pt idx="2">
                  <c:v>16</c:v>
                </c:pt>
                <c:pt idx="3">
                  <c:v>3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39</c:v>
                </c:pt>
                <c:pt idx="2">
                  <c:v>14</c:v>
                </c:pt>
                <c:pt idx="3">
                  <c:v>4</c:v>
                </c:pt>
                <c:pt idx="4">
                  <c:v>11</c:v>
                </c:pt>
                <c:pt idx="5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35</c:v>
                </c:pt>
                <c:pt idx="1">
                  <c:v>10</c:v>
                </c:pt>
                <c:pt idx="2">
                  <c:v>6</c:v>
                </c:pt>
                <c:pt idx="3">
                  <c:v>2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22</c:v>
                </c:pt>
                <c:pt idx="2">
                  <c:v>27</c:v>
                </c:pt>
                <c:pt idx="3">
                  <c:v>17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Cterze</c:v>
                </c:pt>
              </c:strCache>
            </c:strRef>
          </c:tx>
          <c:explosion val="1"/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13</c:v>
                </c:pt>
                <c:pt idx="1">
                  <c:v>30</c:v>
                </c:pt>
                <c:pt idx="2">
                  <c:v>20</c:v>
                </c:pt>
                <c:pt idx="3">
                  <c:v>13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10</c:v>
                </c:pt>
                <c:pt idx="1">
                  <c:v>28</c:v>
                </c:pt>
                <c:pt idx="2">
                  <c:v>42</c:v>
                </c:pt>
                <c:pt idx="3">
                  <c:v>52</c:v>
                </c:pt>
                <c:pt idx="4">
                  <c:v>45</c:v>
                </c:pt>
                <c:pt idx="5">
                  <c:v>9</c:v>
                </c:pt>
                <c:pt idx="6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Cquarte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25</c:v>
                </c:pt>
                <c:pt idx="3">
                  <c:v>21</c:v>
                </c:pt>
                <c:pt idx="4">
                  <c:v>5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Cquarte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21</c:v>
                </c:pt>
                <c:pt idx="2">
                  <c:v>26</c:v>
                </c:pt>
                <c:pt idx="3">
                  <c:v>8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C.quinte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25</c:v>
                </c:pt>
                <c:pt idx="3">
                  <c:v>21</c:v>
                </c:pt>
                <c:pt idx="4">
                  <c:v>5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C.quinte</c:v>
                </c:pt>
              </c:strCache>
            </c:strRef>
          </c:tx>
          <c:dPt>
            <c:idx val="3"/>
            <c:explosion val="2"/>
          </c:dPt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21</c:v>
                </c:pt>
                <c:pt idx="2">
                  <c:v>26</c:v>
                </c:pt>
                <c:pt idx="3">
                  <c:v>8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18</c:v>
                </c:pt>
                <c:pt idx="3">
                  <c:v>11</c:v>
                </c:pt>
                <c:pt idx="4">
                  <c:v>8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</c:v>
                </c:pt>
                <c:pt idx="1">
                  <c:v>14</c:v>
                </c:pt>
                <c:pt idx="2">
                  <c:v>15</c:v>
                </c:pt>
                <c:pt idx="3">
                  <c:v>4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Cseconde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15</c:v>
                </c:pt>
                <c:pt idx="2">
                  <c:v>13</c:v>
                </c:pt>
                <c:pt idx="3">
                  <c:v>18</c:v>
                </c:pt>
                <c:pt idx="4">
                  <c:v>9</c:v>
                </c:pt>
                <c:pt idx="5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28</c:v>
                </c:pt>
                <c:pt idx="1">
                  <c:v>12</c:v>
                </c:pt>
                <c:pt idx="2">
                  <c:v>10</c:v>
                </c:pt>
                <c:pt idx="3">
                  <c:v>2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16</c:v>
                </c:pt>
                <c:pt idx="2">
                  <c:v>21</c:v>
                </c:pt>
                <c:pt idx="3">
                  <c:v>13</c:v>
                </c:pt>
                <c:pt idx="4">
                  <c:v>12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Cterze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33</c:v>
                </c:pt>
                <c:pt idx="1">
                  <c:v>11</c:v>
                </c:pt>
                <c:pt idx="2">
                  <c:v>18</c:v>
                </c:pt>
                <c:pt idx="3">
                  <c:v>4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2</c:v>
                </c:pt>
                <c:pt idx="1">
                  <c:v>14</c:v>
                </c:pt>
                <c:pt idx="2">
                  <c:v>42</c:v>
                </c:pt>
                <c:pt idx="3">
                  <c:v>41</c:v>
                </c:pt>
                <c:pt idx="4">
                  <c:v>69</c:v>
                </c:pt>
                <c:pt idx="5">
                  <c:v>31</c:v>
                </c:pt>
                <c:pt idx="6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C.quarte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12</c:v>
                </c:pt>
                <c:pt idx="3">
                  <c:v>33</c:v>
                </c:pt>
                <c:pt idx="4">
                  <c:v>9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C.quarte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19</c:v>
                </c:pt>
                <c:pt idx="2">
                  <c:v>19</c:v>
                </c:pt>
                <c:pt idx="3">
                  <c:v>14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Cquinte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22</c:v>
                </c:pt>
                <c:pt idx="3">
                  <c:v>20</c:v>
                </c:pt>
                <c:pt idx="4">
                  <c:v>10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C.quinte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8</c:v>
                </c:pt>
                <c:pt idx="1">
                  <c:v>22</c:v>
                </c:pt>
                <c:pt idx="2">
                  <c:v>15</c:v>
                </c:pt>
                <c:pt idx="3">
                  <c:v>1</c:v>
                </c:pt>
                <c:pt idx="4">
                  <c:v>7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3</c:v>
                </c:pt>
                <c:pt idx="1">
                  <c:v>15</c:v>
                </c:pt>
                <c:pt idx="2">
                  <c:v>37</c:v>
                </c:pt>
                <c:pt idx="3">
                  <c:v>46</c:v>
                </c:pt>
                <c:pt idx="4">
                  <c:v>53</c:v>
                </c:pt>
                <c:pt idx="5">
                  <c:v>39</c:v>
                </c:pt>
                <c:pt idx="6">
                  <c:v>10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</c:v>
                </c:pt>
                <c:pt idx="1">
                  <c:v>12</c:v>
                </c:pt>
                <c:pt idx="2">
                  <c:v>44</c:v>
                </c:pt>
                <c:pt idx="3">
                  <c:v>63</c:v>
                </c:pt>
                <c:pt idx="4">
                  <c:v>54</c:v>
                </c:pt>
                <c:pt idx="5">
                  <c:v>23</c:v>
                </c:pt>
                <c:pt idx="6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>
      <c:tx>
        <c:rich>
          <a:bodyPr/>
          <a:lstStyle/>
          <a:p>
            <a:pPr>
              <a:defRPr/>
            </a:pPr>
            <a:r>
              <a:rPr lang="it-IT" dirty="0" smtClean="0"/>
              <a:t>C.</a:t>
            </a:r>
            <a:endParaRPr lang="it-IT" dirty="0"/>
          </a:p>
        </c:rich>
      </c:tx>
    </c:title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</c:v>
                </c:pt>
                <c:pt idx="1">
                  <c:v>15</c:v>
                </c:pt>
                <c:pt idx="2">
                  <c:v>35</c:v>
                </c:pt>
                <c:pt idx="3">
                  <c:v>54</c:v>
                </c:pt>
                <c:pt idx="4">
                  <c:v>50</c:v>
                </c:pt>
                <c:pt idx="5">
                  <c:v>21</c:v>
                </c:pt>
                <c:pt idx="6">
                  <c:v>13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3</c:v>
                </c:pt>
                <c:pt idx="1">
                  <c:v>14</c:v>
                </c:pt>
                <c:pt idx="2">
                  <c:v>62</c:v>
                </c:pt>
                <c:pt idx="3">
                  <c:v>83</c:v>
                </c:pt>
                <c:pt idx="4">
                  <c:v>21</c:v>
                </c:pt>
                <c:pt idx="5">
                  <c:v>8</c:v>
                </c:pt>
                <c:pt idx="6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4</c:v>
                </c:pt>
                <c:pt idx="1">
                  <c:v>21</c:v>
                </c:pt>
                <c:pt idx="2">
                  <c:v>21</c:v>
                </c:pt>
                <c:pt idx="3">
                  <c:v>39</c:v>
                </c:pt>
                <c:pt idx="4">
                  <c:v>70</c:v>
                </c:pt>
                <c:pt idx="5">
                  <c:v>22</c:v>
                </c:pt>
                <c:pt idx="6">
                  <c:v>10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10</c:v>
                </c:pt>
                <c:pt idx="1">
                  <c:v>39</c:v>
                </c:pt>
                <c:pt idx="2">
                  <c:v>63</c:v>
                </c:pt>
                <c:pt idx="3">
                  <c:v>51</c:v>
                </c:pt>
                <c:pt idx="4">
                  <c:v>17</c:v>
                </c:pt>
                <c:pt idx="5">
                  <c:v>5</c:v>
                </c:pt>
                <c:pt idx="6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dLbl>
              <c:idx val="5"/>
              <c:spPr/>
              <c:txPr>
                <a:bodyPr/>
                <a:lstStyle/>
                <a:p>
                  <a:pPr>
                    <a:defRPr sz="2000"/>
                  </a:pPr>
                  <a:endParaRPr lang="it-IT"/>
                </a:p>
              </c:txPr>
              <c:showCatName val="1"/>
              <c:showPercent val="1"/>
            </c:dLbl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10</c:v>
                </c:pt>
                <c:pt idx="2">
                  <c:v>34</c:v>
                </c:pt>
                <c:pt idx="3">
                  <c:v>52</c:v>
                </c:pt>
                <c:pt idx="4">
                  <c:v>56</c:v>
                </c:pt>
                <c:pt idx="5">
                  <c:v>26</c:v>
                </c:pt>
                <c:pt idx="6">
                  <c:v>24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4</c:v>
                </c:pt>
                <c:pt idx="1">
                  <c:v>33</c:v>
                </c:pt>
                <c:pt idx="2">
                  <c:v>91</c:v>
                </c:pt>
                <c:pt idx="3">
                  <c:v>46</c:v>
                </c:pt>
                <c:pt idx="4">
                  <c:v>26</c:v>
                </c:pt>
                <c:pt idx="5">
                  <c:v>7</c:v>
                </c:pt>
                <c:pt idx="6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5</c:v>
                </c:pt>
                <c:pt idx="1">
                  <c:v>8</c:v>
                </c:pt>
                <c:pt idx="2">
                  <c:v>30</c:v>
                </c:pt>
                <c:pt idx="3">
                  <c:v>39</c:v>
                </c:pt>
                <c:pt idx="4">
                  <c:v>70</c:v>
                </c:pt>
                <c:pt idx="5">
                  <c:v>36</c:v>
                </c:pt>
                <c:pt idx="6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7</c:v>
                </c:pt>
                <c:pt idx="3">
                  <c:v>42</c:v>
                </c:pt>
                <c:pt idx="4">
                  <c:v>65</c:v>
                </c:pt>
                <c:pt idx="5">
                  <c:v>57</c:v>
                </c:pt>
                <c:pt idx="6">
                  <c:v>25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19</c:v>
                </c:pt>
                <c:pt idx="2">
                  <c:v>28</c:v>
                </c:pt>
                <c:pt idx="3">
                  <c:v>55</c:v>
                </c:pt>
                <c:pt idx="4">
                  <c:v>78</c:v>
                </c:pt>
                <c:pt idx="5">
                  <c:v>11</c:v>
                </c:pt>
                <c:pt idx="6">
                  <c:v>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</c:v>
                </c:pt>
                <c:pt idx="1">
                  <c:v>16</c:v>
                </c:pt>
                <c:pt idx="2">
                  <c:v>53</c:v>
                </c:pt>
                <c:pt idx="3">
                  <c:v>44</c:v>
                </c:pt>
                <c:pt idx="4">
                  <c:v>55</c:v>
                </c:pt>
                <c:pt idx="5">
                  <c:v>26</c:v>
                </c:pt>
                <c:pt idx="6">
                  <c:v>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9</c:v>
                </c:pt>
                <c:pt idx="3">
                  <c:v>37</c:v>
                </c:pt>
                <c:pt idx="4">
                  <c:v>66</c:v>
                </c:pt>
                <c:pt idx="5">
                  <c:v>59</c:v>
                </c:pt>
                <c:pt idx="6">
                  <c:v>25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4</c:v>
                </c:pt>
                <c:pt idx="1">
                  <c:v>21</c:v>
                </c:pt>
                <c:pt idx="2">
                  <c:v>41</c:v>
                </c:pt>
                <c:pt idx="3">
                  <c:v>66</c:v>
                </c:pt>
                <c:pt idx="4">
                  <c:v>61</c:v>
                </c:pt>
                <c:pt idx="5">
                  <c:v>12</c:v>
                </c:pt>
                <c:pt idx="6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2</c:v>
                </c:pt>
                <c:pt idx="1">
                  <c:v>43</c:v>
                </c:pt>
                <c:pt idx="2">
                  <c:v>75</c:v>
                </c:pt>
                <c:pt idx="3">
                  <c:v>71</c:v>
                </c:pt>
                <c:pt idx="4">
                  <c:v>9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</c:v>
                </c:pt>
                <c:pt idx="1">
                  <c:v>5</c:v>
                </c:pt>
                <c:pt idx="2">
                  <c:v>24</c:v>
                </c:pt>
                <c:pt idx="3">
                  <c:v>52</c:v>
                </c:pt>
                <c:pt idx="4">
                  <c:v>87</c:v>
                </c:pt>
                <c:pt idx="5">
                  <c:v>17</c:v>
                </c:pt>
                <c:pt idx="6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65</c:v>
                </c:pt>
                <c:pt idx="1">
                  <c:v>35</c:v>
                </c:pt>
                <c:pt idx="2">
                  <c:v>20</c:v>
                </c:pt>
                <c:pt idx="3">
                  <c:v>36</c:v>
                </c:pt>
                <c:pt idx="4">
                  <c:v>32</c:v>
                </c:pt>
                <c:pt idx="5">
                  <c:v>4</c:v>
                </c:pt>
                <c:pt idx="6">
                  <c:v>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14</c:v>
                </c:pt>
                <c:pt idx="2">
                  <c:v>31</c:v>
                </c:pt>
                <c:pt idx="3">
                  <c:v>40</c:v>
                </c:pt>
                <c:pt idx="4">
                  <c:v>83</c:v>
                </c:pt>
                <c:pt idx="5">
                  <c:v>20</c:v>
                </c:pt>
                <c:pt idx="6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76</c:v>
                </c:pt>
                <c:pt idx="1">
                  <c:v>5</c:v>
                </c:pt>
                <c:pt idx="2">
                  <c:v>35</c:v>
                </c:pt>
                <c:pt idx="3">
                  <c:v>26</c:v>
                </c:pt>
                <c:pt idx="4">
                  <c:v>32</c:v>
                </c:pt>
                <c:pt idx="5">
                  <c:v>15</c:v>
                </c:pt>
                <c:pt idx="6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</c:v>
                </c:pt>
                <c:pt idx="1">
                  <c:v>21</c:v>
                </c:pt>
                <c:pt idx="2">
                  <c:v>41</c:v>
                </c:pt>
                <c:pt idx="3">
                  <c:v>71</c:v>
                </c:pt>
                <c:pt idx="4">
                  <c:v>61</c:v>
                </c:pt>
                <c:pt idx="5">
                  <c:v>12</c:v>
                </c:pt>
                <c:pt idx="6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dLbl>
              <c:idx val="0"/>
              <c:showCatName val="1"/>
              <c:showPercent val="1"/>
            </c:dLbl>
            <c:dLbl>
              <c:idx val="1"/>
              <c:layout>
                <c:manualLayout>
                  <c:x val="-0.15011751928375608"/>
                  <c:y val="0.17796956334238356"/>
                </c:manualLayout>
              </c:layout>
              <c:showCatName val="1"/>
              <c:showPercent val="1"/>
              <c:separator>
</c:separator>
            </c:dLbl>
            <c:dLbl>
              <c:idx val="6"/>
              <c:showCatName val="1"/>
              <c:showPercent val="1"/>
            </c:dLbl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5</c:v>
                </c:pt>
                <c:pt idx="1">
                  <c:v>31</c:v>
                </c:pt>
                <c:pt idx="2">
                  <c:v>43</c:v>
                </c:pt>
                <c:pt idx="3">
                  <c:v>39</c:v>
                </c:pt>
                <c:pt idx="4">
                  <c:v>58</c:v>
                </c:pt>
                <c:pt idx="5">
                  <c:v>16</c:v>
                </c:pt>
                <c:pt idx="6">
                  <c:v>15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3</c:v>
                </c:pt>
                <c:pt idx="1">
                  <c:v>60</c:v>
                </c:pt>
                <c:pt idx="2">
                  <c:v>59</c:v>
                </c:pt>
                <c:pt idx="3">
                  <c:v>58</c:v>
                </c:pt>
                <c:pt idx="4">
                  <c:v>15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52</c:v>
                </c:pt>
                <c:pt idx="2">
                  <c:v>74</c:v>
                </c:pt>
                <c:pt idx="3">
                  <c:v>50</c:v>
                </c:pt>
                <c:pt idx="4">
                  <c:v>11</c:v>
                </c:pt>
                <c:pt idx="5">
                  <c:v>6</c:v>
                </c:pt>
                <c:pt idx="6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dLbl>
              <c:idx val="3"/>
              <c:layout>
                <c:manualLayout>
                  <c:x val="5.5833142616795832E-2"/>
                  <c:y val="-9.5162541463646916E-2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</c:v>
                </c:pt>
                <c:pt idx="1">
                  <c:v>19</c:v>
                </c:pt>
                <c:pt idx="2">
                  <c:v>55</c:v>
                </c:pt>
                <c:pt idx="3">
                  <c:v>59</c:v>
                </c:pt>
                <c:pt idx="4">
                  <c:v>57</c:v>
                </c:pt>
                <c:pt idx="5">
                  <c:v>7</c:v>
                </c:pt>
                <c:pt idx="6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CSECONDE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5</c:v>
                </c:pt>
                <c:pt idx="1">
                  <c:v>37</c:v>
                </c:pt>
                <c:pt idx="2">
                  <c:v>72</c:v>
                </c:pt>
                <c:pt idx="3">
                  <c:v>65</c:v>
                </c:pt>
                <c:pt idx="4">
                  <c:v>12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58</c:v>
                </c:pt>
                <c:pt idx="2">
                  <c:v>48</c:v>
                </c:pt>
                <c:pt idx="3">
                  <c:v>57</c:v>
                </c:pt>
                <c:pt idx="4">
                  <c:v>23</c:v>
                </c:pt>
                <c:pt idx="5">
                  <c:v>3</c:v>
                </c:pt>
                <c:pt idx="6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CTERZE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17</c:v>
                </c:pt>
                <c:pt idx="1">
                  <c:v>68</c:v>
                </c:pt>
                <c:pt idx="2">
                  <c:v>65</c:v>
                </c:pt>
                <c:pt idx="3">
                  <c:v>46</c:v>
                </c:pt>
                <c:pt idx="4">
                  <c:v>4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81</c:v>
                </c:pt>
                <c:pt idx="2">
                  <c:v>42</c:v>
                </c:pt>
                <c:pt idx="3">
                  <c:v>64</c:v>
                </c:pt>
                <c:pt idx="4">
                  <c:v>10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16</c:v>
                </c:pt>
                <c:pt idx="3">
                  <c:v>69</c:v>
                </c:pt>
                <c:pt idx="4">
                  <c:v>60</c:v>
                </c:pt>
                <c:pt idx="5">
                  <c:v>46</c:v>
                </c:pt>
                <c:pt idx="6">
                  <c:v>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91</c:v>
                </c:pt>
                <c:pt idx="3">
                  <c:v>91</c:v>
                </c:pt>
                <c:pt idx="4">
                  <c:v>11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7</c:v>
                </c:pt>
                <c:pt idx="2">
                  <c:v>23</c:v>
                </c:pt>
                <c:pt idx="3">
                  <c:v>44</c:v>
                </c:pt>
                <c:pt idx="4">
                  <c:v>88</c:v>
                </c:pt>
                <c:pt idx="5">
                  <c:v>40</c:v>
                </c:pt>
                <c:pt idx="6">
                  <c:v>31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7</c:v>
                </c:pt>
                <c:pt idx="2">
                  <c:v>23</c:v>
                </c:pt>
                <c:pt idx="3">
                  <c:v>44</c:v>
                </c:pt>
                <c:pt idx="4">
                  <c:v>88</c:v>
                </c:pt>
                <c:pt idx="5">
                  <c:v>40</c:v>
                </c:pt>
                <c:pt idx="6">
                  <c:v>31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</c:v>
                </c:pt>
                <c:pt idx="1">
                  <c:v>12</c:v>
                </c:pt>
                <c:pt idx="2">
                  <c:v>86</c:v>
                </c:pt>
                <c:pt idx="3">
                  <c:v>85</c:v>
                </c:pt>
                <c:pt idx="4">
                  <c:v>24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</c:v>
                </c:pt>
                <c:pt idx="1">
                  <c:v>12</c:v>
                </c:pt>
                <c:pt idx="2">
                  <c:v>86</c:v>
                </c:pt>
                <c:pt idx="3">
                  <c:v>85</c:v>
                </c:pt>
                <c:pt idx="4">
                  <c:v>24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4</c:v>
                </c:pt>
                <c:pt idx="1">
                  <c:v>17</c:v>
                </c:pt>
                <c:pt idx="2">
                  <c:v>52</c:v>
                </c:pt>
                <c:pt idx="3">
                  <c:v>44</c:v>
                </c:pt>
                <c:pt idx="4">
                  <c:v>54</c:v>
                </c:pt>
                <c:pt idx="5">
                  <c:v>25</c:v>
                </c:pt>
                <c:pt idx="6">
                  <c:v>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16</c:v>
                </c:pt>
                <c:pt idx="1">
                  <c:v>12</c:v>
                </c:pt>
                <c:pt idx="2">
                  <c:v>59</c:v>
                </c:pt>
                <c:pt idx="3">
                  <c:v>60</c:v>
                </c:pt>
                <c:pt idx="4">
                  <c:v>58</c:v>
                </c:pt>
                <c:pt idx="5">
                  <c:v>4</c:v>
                </c:pt>
                <c:pt idx="6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4</c:v>
                </c:pt>
                <c:pt idx="2">
                  <c:v>54</c:v>
                </c:pt>
                <c:pt idx="3">
                  <c:v>61</c:v>
                </c:pt>
                <c:pt idx="4">
                  <c:v>70</c:v>
                </c:pt>
                <c:pt idx="5">
                  <c:v>14</c:v>
                </c:pt>
                <c:pt idx="6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10</c:v>
                </c:pt>
                <c:pt idx="1">
                  <c:v>15</c:v>
                </c:pt>
                <c:pt idx="2">
                  <c:v>46</c:v>
                </c:pt>
                <c:pt idx="3">
                  <c:v>41</c:v>
                </c:pt>
                <c:pt idx="4">
                  <c:v>70</c:v>
                </c:pt>
                <c:pt idx="5">
                  <c:v>3</c:v>
                </c:pt>
                <c:pt idx="6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2</c:v>
                </c:pt>
                <c:pt idx="1">
                  <c:v>7</c:v>
                </c:pt>
                <c:pt idx="2">
                  <c:v>66</c:v>
                </c:pt>
                <c:pt idx="3">
                  <c:v>50</c:v>
                </c:pt>
                <c:pt idx="4">
                  <c:v>37</c:v>
                </c:pt>
                <c:pt idx="5">
                  <c:v>6</c:v>
                </c:pt>
                <c:pt idx="6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21</c:v>
                </c:pt>
                <c:pt idx="1">
                  <c:v>23</c:v>
                </c:pt>
                <c:pt idx="2">
                  <c:v>42</c:v>
                </c:pt>
                <c:pt idx="3">
                  <c:v>49</c:v>
                </c:pt>
                <c:pt idx="4">
                  <c:v>58</c:v>
                </c:pt>
                <c:pt idx="5">
                  <c:v>8</c:v>
                </c:pt>
                <c:pt idx="6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8</c:v>
                </c:pt>
                <c:pt idx="1">
                  <c:v>12</c:v>
                </c:pt>
                <c:pt idx="2">
                  <c:v>59</c:v>
                </c:pt>
                <c:pt idx="3">
                  <c:v>74</c:v>
                </c:pt>
                <c:pt idx="4">
                  <c:v>62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16</c:v>
                </c:pt>
                <c:pt idx="1">
                  <c:v>34</c:v>
                </c:pt>
                <c:pt idx="2">
                  <c:v>36</c:v>
                </c:pt>
                <c:pt idx="3">
                  <c:v>50</c:v>
                </c:pt>
                <c:pt idx="4">
                  <c:v>49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3</c:v>
                </c:pt>
                <c:pt idx="1">
                  <c:v>51</c:v>
                </c:pt>
                <c:pt idx="2">
                  <c:v>70</c:v>
                </c:pt>
                <c:pt idx="3">
                  <c:v>38</c:v>
                </c:pt>
                <c:pt idx="4">
                  <c:v>21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18</c:v>
                </c:pt>
                <c:pt idx="1">
                  <c:v>19</c:v>
                </c:pt>
                <c:pt idx="2">
                  <c:v>35</c:v>
                </c:pt>
                <c:pt idx="3">
                  <c:v>61</c:v>
                </c:pt>
                <c:pt idx="4">
                  <c:v>49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6</c:v>
                </c:pt>
                <c:pt idx="1">
                  <c:v>38</c:v>
                </c:pt>
                <c:pt idx="2">
                  <c:v>34</c:v>
                </c:pt>
                <c:pt idx="3">
                  <c:v>29</c:v>
                </c:pt>
                <c:pt idx="4">
                  <c:v>8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</c:v>
                </c:pt>
                <c:pt idx="1">
                  <c:v>14</c:v>
                </c:pt>
                <c:pt idx="2">
                  <c:v>39</c:v>
                </c:pt>
                <c:pt idx="3">
                  <c:v>62</c:v>
                </c:pt>
                <c:pt idx="4">
                  <c:v>63</c:v>
                </c:pt>
                <c:pt idx="5">
                  <c:v>29</c:v>
                </c:pt>
                <c:pt idx="6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40</c:v>
                </c:pt>
                <c:pt idx="1">
                  <c:v>35</c:v>
                </c:pt>
                <c:pt idx="2">
                  <c:v>43</c:v>
                </c:pt>
                <c:pt idx="3">
                  <c:v>46</c:v>
                </c:pt>
                <c:pt idx="4">
                  <c:v>34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10</c:v>
                </c:pt>
                <c:pt idx="2">
                  <c:v>68</c:v>
                </c:pt>
                <c:pt idx="3">
                  <c:v>33</c:v>
                </c:pt>
                <c:pt idx="4">
                  <c:v>72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11</c:v>
                </c:pt>
                <c:pt idx="1">
                  <c:v>33</c:v>
                </c:pt>
                <c:pt idx="2">
                  <c:v>34</c:v>
                </c:pt>
                <c:pt idx="3">
                  <c:v>37</c:v>
                </c:pt>
                <c:pt idx="4">
                  <c:v>49</c:v>
                </c:pt>
                <c:pt idx="5">
                  <c:v>23</c:v>
                </c:pt>
                <c:pt idx="6">
                  <c:v>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20</c:v>
                </c:pt>
                <c:pt idx="1">
                  <c:v>26</c:v>
                </c:pt>
                <c:pt idx="2">
                  <c:v>29</c:v>
                </c:pt>
                <c:pt idx="3">
                  <c:v>30</c:v>
                </c:pt>
                <c:pt idx="4">
                  <c:v>36</c:v>
                </c:pt>
                <c:pt idx="5">
                  <c:v>16</c:v>
                </c:pt>
                <c:pt idx="6">
                  <c:v>23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10</c:v>
                </c:pt>
                <c:pt idx="1">
                  <c:v>35</c:v>
                </c:pt>
                <c:pt idx="2">
                  <c:v>41</c:v>
                </c:pt>
                <c:pt idx="3">
                  <c:v>41</c:v>
                </c:pt>
                <c:pt idx="4">
                  <c:v>44</c:v>
                </c:pt>
                <c:pt idx="5">
                  <c:v>21</c:v>
                </c:pt>
                <c:pt idx="6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10</c:v>
                </c:pt>
                <c:pt idx="1">
                  <c:v>48</c:v>
                </c:pt>
                <c:pt idx="2">
                  <c:v>57</c:v>
                </c:pt>
                <c:pt idx="3">
                  <c:v>40</c:v>
                </c:pt>
                <c:pt idx="4">
                  <c:v>27</c:v>
                </c:pt>
                <c:pt idx="5">
                  <c:v>9</c:v>
                </c:pt>
                <c:pt idx="6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14</c:v>
                </c:pt>
                <c:pt idx="1">
                  <c:v>30</c:v>
                </c:pt>
                <c:pt idx="2">
                  <c:v>18</c:v>
                </c:pt>
                <c:pt idx="3">
                  <c:v>37</c:v>
                </c:pt>
                <c:pt idx="4">
                  <c:v>48</c:v>
                </c:pt>
                <c:pt idx="5">
                  <c:v>54</c:v>
                </c:pt>
                <c:pt idx="6">
                  <c:v>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17</c:v>
                </c:pt>
                <c:pt idx="1">
                  <c:v>17</c:v>
                </c:pt>
                <c:pt idx="2">
                  <c:v>25</c:v>
                </c:pt>
                <c:pt idx="3">
                  <c:v>37</c:v>
                </c:pt>
                <c:pt idx="4">
                  <c:v>52</c:v>
                </c:pt>
                <c:pt idx="5">
                  <c:v>29</c:v>
                </c:pt>
                <c:pt idx="6">
                  <c:v>24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8</c:v>
                </c:pt>
                <c:pt idx="1">
                  <c:v>27</c:v>
                </c:pt>
                <c:pt idx="2">
                  <c:v>37</c:v>
                </c:pt>
                <c:pt idx="3">
                  <c:v>34</c:v>
                </c:pt>
                <c:pt idx="4">
                  <c:v>38</c:v>
                </c:pt>
                <c:pt idx="5">
                  <c:v>34</c:v>
                </c:pt>
                <c:pt idx="6">
                  <c:v>11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</c:v>
                </c:pt>
                <c:pt idx="1">
                  <c:v>10</c:v>
                </c:pt>
                <c:pt idx="2">
                  <c:v>59</c:v>
                </c:pt>
                <c:pt idx="3">
                  <c:v>48</c:v>
                </c:pt>
                <c:pt idx="4">
                  <c:v>50</c:v>
                </c:pt>
                <c:pt idx="5">
                  <c:v>12</c:v>
                </c:pt>
                <c:pt idx="6">
                  <c:v>13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4</c:v>
                </c:pt>
                <c:pt idx="1">
                  <c:v>17</c:v>
                </c:pt>
                <c:pt idx="2">
                  <c:v>45</c:v>
                </c:pt>
                <c:pt idx="3">
                  <c:v>69</c:v>
                </c:pt>
                <c:pt idx="4">
                  <c:v>70</c:v>
                </c:pt>
                <c:pt idx="5">
                  <c:v>9</c:v>
                </c:pt>
                <c:pt idx="6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CSECONDE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2</c:v>
                </c:pt>
                <c:pt idx="1">
                  <c:v>8</c:v>
                </c:pt>
                <c:pt idx="2">
                  <c:v>15</c:v>
                </c:pt>
                <c:pt idx="3">
                  <c:v>36</c:v>
                </c:pt>
                <c:pt idx="4">
                  <c:v>76</c:v>
                </c:pt>
                <c:pt idx="5">
                  <c:v>36</c:v>
                </c:pt>
                <c:pt idx="6">
                  <c:v>21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13</c:v>
                </c:pt>
                <c:pt idx="1">
                  <c:v>65</c:v>
                </c:pt>
                <c:pt idx="2">
                  <c:v>48</c:v>
                </c:pt>
                <c:pt idx="3">
                  <c:v>28</c:v>
                </c:pt>
                <c:pt idx="4">
                  <c:v>16</c:v>
                </c:pt>
                <c:pt idx="5">
                  <c:v>13</c:v>
                </c:pt>
                <c:pt idx="6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12</c:v>
                </c:pt>
                <c:pt idx="1">
                  <c:v>26</c:v>
                </c:pt>
                <c:pt idx="2">
                  <c:v>22</c:v>
                </c:pt>
                <c:pt idx="3">
                  <c:v>40</c:v>
                </c:pt>
                <c:pt idx="4">
                  <c:v>55</c:v>
                </c:pt>
                <c:pt idx="5">
                  <c:v>23</c:v>
                </c:pt>
                <c:pt idx="6">
                  <c:v>22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</c:v>
                </c:pt>
                <c:pt idx="1">
                  <c:v>10</c:v>
                </c:pt>
                <c:pt idx="2">
                  <c:v>59</c:v>
                </c:pt>
                <c:pt idx="3">
                  <c:v>48</c:v>
                </c:pt>
                <c:pt idx="4">
                  <c:v>50</c:v>
                </c:pt>
                <c:pt idx="5">
                  <c:v>12</c:v>
                </c:pt>
                <c:pt idx="6">
                  <c:v>13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dLbls>
            <c:dLbl>
              <c:idx val="5"/>
              <c:showCatName val="1"/>
              <c:showPercent val="1"/>
            </c:dLbl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10</c:v>
                </c:pt>
                <c:pt idx="3">
                  <c:v>16</c:v>
                </c:pt>
                <c:pt idx="4">
                  <c:v>11</c:v>
                </c:pt>
                <c:pt idx="5">
                  <c:v>11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2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15861719170413993"/>
          <c:y val="0.20120527787394896"/>
          <c:w val="0.68904973681117843"/>
          <c:h val="0.70482941258647847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3</c:v>
                </c:pt>
                <c:pt idx="1">
                  <c:v>11</c:v>
                </c:pt>
                <c:pt idx="2">
                  <c:v>17</c:v>
                </c:pt>
                <c:pt idx="3">
                  <c:v>11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2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16</c:v>
                </c:pt>
                <c:pt idx="2">
                  <c:v>15</c:v>
                </c:pt>
                <c:pt idx="3">
                  <c:v>16</c:v>
                </c:pt>
                <c:pt idx="4">
                  <c:v>5</c:v>
                </c:pt>
                <c:pt idx="5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2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14</c:v>
                </c:pt>
                <c:pt idx="1">
                  <c:v>14</c:v>
                </c:pt>
                <c:pt idx="2">
                  <c:v>12</c:v>
                </c:pt>
                <c:pt idx="3">
                  <c:v>3</c:v>
                </c:pt>
                <c:pt idx="4">
                  <c:v>1</c:v>
                </c:pt>
                <c:pt idx="5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2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18</c:v>
                </c:pt>
                <c:pt idx="2">
                  <c:v>16</c:v>
                </c:pt>
                <c:pt idx="3">
                  <c:v>19</c:v>
                </c:pt>
                <c:pt idx="4">
                  <c:v>14</c:v>
                </c:pt>
                <c:pt idx="5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2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26</c:v>
                </c:pt>
                <c:pt idx="1">
                  <c:v>15</c:v>
                </c:pt>
                <c:pt idx="2">
                  <c:v>10</c:v>
                </c:pt>
                <c:pt idx="3">
                  <c:v>12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2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6</c:v>
                </c:pt>
                <c:pt idx="2">
                  <c:v>20</c:v>
                </c:pt>
                <c:pt idx="3">
                  <c:v>34</c:v>
                </c:pt>
                <c:pt idx="4">
                  <c:v>68</c:v>
                </c:pt>
                <c:pt idx="5">
                  <c:v>41</c:v>
                </c:pt>
                <c:pt idx="6">
                  <c:v>22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C.QUARTE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dLbls>
            <c:dLbl>
              <c:idx val="4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18</c:v>
                </c:pt>
                <c:pt idx="3">
                  <c:v>21</c:v>
                </c:pt>
                <c:pt idx="4">
                  <c:v>11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2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C.QUARTE</c:v>
                </c:pt>
              </c:strCache>
            </c:strRef>
          </c:tx>
          <c:explosion val="2"/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</c:v>
                </c:pt>
                <c:pt idx="1">
                  <c:v>13</c:v>
                </c:pt>
                <c:pt idx="2">
                  <c:v>14</c:v>
                </c:pt>
                <c:pt idx="3">
                  <c:v>18</c:v>
                </c:pt>
                <c:pt idx="4">
                  <c:v>9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2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C.QUINTE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20</c:v>
                </c:pt>
                <c:pt idx="3">
                  <c:v>17</c:v>
                </c:pt>
                <c:pt idx="4">
                  <c:v>17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2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C.QUINTE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9</c:v>
                </c:pt>
                <c:pt idx="1">
                  <c:v>7</c:v>
                </c:pt>
                <c:pt idx="2">
                  <c:v>19</c:v>
                </c:pt>
                <c:pt idx="3">
                  <c:v>13</c:v>
                </c:pt>
                <c:pt idx="4">
                  <c:v>8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2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9</c:v>
                </c:pt>
                <c:pt idx="3">
                  <c:v>21</c:v>
                </c:pt>
                <c:pt idx="4">
                  <c:v>9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3</c:v>
                </c:pt>
                <c:pt idx="1">
                  <c:v>12</c:v>
                </c:pt>
                <c:pt idx="2">
                  <c:v>14</c:v>
                </c:pt>
                <c:pt idx="3">
                  <c:v>7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Cseconde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15</c:v>
                </c:pt>
                <c:pt idx="2">
                  <c:v>12</c:v>
                </c:pt>
                <c:pt idx="3">
                  <c:v>7</c:v>
                </c:pt>
                <c:pt idx="4">
                  <c:v>5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Cseconde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18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20</c:v>
                </c:pt>
                <c:pt idx="2">
                  <c:v>19</c:v>
                </c:pt>
                <c:pt idx="3">
                  <c:v>16</c:v>
                </c:pt>
                <c:pt idx="4">
                  <c:v>13</c:v>
                </c:pt>
                <c:pt idx="5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dLbl>
              <c:idx val="0"/>
              <c:showCatName val="1"/>
              <c:showPercent val="1"/>
              <c:separator>
</c:separator>
            </c:dLbl>
            <c:dLbl>
              <c:idx val="1"/>
              <c:showCatName val="1"/>
              <c:showPercent val="1"/>
              <c:separator>
</c:separator>
            </c:dLbl>
            <c:dLbl>
              <c:idx val="2"/>
              <c:showCatName val="1"/>
              <c:showPercent val="1"/>
              <c:separator>
</c:separator>
            </c:dLbl>
            <c:dLbl>
              <c:idx val="3"/>
              <c:showCatName val="1"/>
              <c:showPercent val="1"/>
              <c:separator>
</c:separator>
            </c:dLbl>
            <c:dLbl>
              <c:idx val="4"/>
              <c:showCatName val="1"/>
              <c:showPercent val="1"/>
              <c:separator>
</c:separator>
            </c:dLbl>
            <c:dLbl>
              <c:idx val="5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Ser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5</c:v>
                </c:pt>
                <c:pt idx="1">
                  <c:v>10</c:v>
                </c:pt>
                <c:pt idx="2">
                  <c:v>18</c:v>
                </c:pt>
                <c:pt idx="3">
                  <c:v>5</c:v>
                </c:pt>
                <c:pt idx="4">
                  <c:v>19</c:v>
                </c:pt>
                <c:pt idx="5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2</c:v>
                </c:pt>
                <c:pt idx="1">
                  <c:v>12</c:v>
                </c:pt>
                <c:pt idx="2">
                  <c:v>15</c:v>
                </c:pt>
                <c:pt idx="3">
                  <c:v>15</c:v>
                </c:pt>
                <c:pt idx="4">
                  <c:v>73</c:v>
                </c:pt>
                <c:pt idx="5">
                  <c:v>33</c:v>
                </c:pt>
                <c:pt idx="6">
                  <c:v>11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Colonna1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tx2">
          <a:lumMod val="60000"/>
          <a:lumOff val="4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C.quarte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23</c:v>
                </c:pt>
                <c:pt idx="3">
                  <c:v>21</c:v>
                </c:pt>
                <c:pt idx="4">
                  <c:v>7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C.quarte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20</c:v>
                </c:pt>
                <c:pt idx="2">
                  <c:v>13</c:v>
                </c:pt>
                <c:pt idx="3">
                  <c:v>17</c:v>
                </c:pt>
                <c:pt idx="4">
                  <c:v>7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C.quinte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20</c:v>
                </c:pt>
                <c:pt idx="3">
                  <c:v>14</c:v>
                </c:pt>
                <c:pt idx="4">
                  <c:v>20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C.quinte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4</c:v>
                </c:pt>
                <c:pt idx="1">
                  <c:v>9</c:v>
                </c:pt>
                <c:pt idx="2">
                  <c:v>19</c:v>
                </c:pt>
                <c:pt idx="3">
                  <c:v>12</c:v>
                </c:pt>
                <c:pt idx="4">
                  <c:v>10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13</c:v>
                </c:pt>
                <c:pt idx="3">
                  <c:v>20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C.PRIME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5</c:v>
                </c:pt>
                <c:pt idx="1">
                  <c:v>14</c:v>
                </c:pt>
                <c:pt idx="2">
                  <c:v>13</c:v>
                </c:pt>
                <c:pt idx="3">
                  <c:v>7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24</c:v>
                </c:pt>
                <c:pt idx="2">
                  <c:v>19</c:v>
                </c:pt>
                <c:pt idx="3">
                  <c:v>6</c:v>
                </c:pt>
                <c:pt idx="4">
                  <c:v>8</c:v>
                </c:pt>
                <c:pt idx="5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C.SECONDE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5</c:v>
                </c:pt>
                <c:pt idx="1">
                  <c:v>20</c:v>
                </c:pt>
                <c:pt idx="2">
                  <c:v>17</c:v>
                </c:pt>
                <c:pt idx="3">
                  <c:v>3</c:v>
                </c:pt>
                <c:pt idx="4">
                  <c:v>11</c:v>
                </c:pt>
                <c:pt idx="5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Cterze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3</c:v>
                </c:pt>
                <c:pt idx="1">
                  <c:v>23</c:v>
                </c:pt>
                <c:pt idx="2">
                  <c:v>20</c:v>
                </c:pt>
                <c:pt idx="3">
                  <c:v>11</c:v>
                </c:pt>
                <c:pt idx="4">
                  <c:v>10</c:v>
                </c:pt>
                <c:pt idx="5">
                  <c:v>11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C.terze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21</c:v>
                </c:pt>
                <c:pt idx="1">
                  <c:v>15</c:v>
                </c:pt>
                <c:pt idx="2">
                  <c:v>22</c:v>
                </c:pt>
                <c:pt idx="3">
                  <c:v>8</c:v>
                </c:pt>
                <c:pt idx="4">
                  <c:v>5</c:v>
                </c:pt>
                <c:pt idx="5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05DE-E5D0-425F-AF3B-A9C689E674E6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D3AE9-9F17-4EC8-A930-37D9C84F8D2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754001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05DE-E5D0-425F-AF3B-A9C689E674E6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D3AE9-9F17-4EC8-A930-37D9C84F8D2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81438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05DE-E5D0-425F-AF3B-A9C689E674E6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D3AE9-9F17-4EC8-A930-37D9C84F8D2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05834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05DE-E5D0-425F-AF3B-A9C689E674E6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D3AE9-9F17-4EC8-A930-37D9C84F8D2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17631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05DE-E5D0-425F-AF3B-A9C689E674E6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D3AE9-9F17-4EC8-A930-37D9C84F8D2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020842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05DE-E5D0-425F-AF3B-A9C689E674E6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D3AE9-9F17-4EC8-A930-37D9C84F8D2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5715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05DE-E5D0-425F-AF3B-A9C689E674E6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D3AE9-9F17-4EC8-A930-37D9C84F8D2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00485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05DE-E5D0-425F-AF3B-A9C689E674E6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D3AE9-9F17-4EC8-A930-37D9C84F8D2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28552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05DE-E5D0-425F-AF3B-A9C689E674E6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D3AE9-9F17-4EC8-A930-37D9C84F8D2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87095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05DE-E5D0-425F-AF3B-A9C689E674E6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D3AE9-9F17-4EC8-A930-37D9C84F8D2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61419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05DE-E5D0-425F-AF3B-A9C689E674E6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D3AE9-9F17-4EC8-A930-37D9C84F8D2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10906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605DE-E5D0-425F-AF3B-A9C689E674E6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D3AE9-9F17-4EC8-A930-37D9C84F8D2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5225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5.xml"/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7.xml"/><Relationship Id="rId2" Type="http://schemas.openxmlformats.org/officeDocument/2006/relationships/chart" Target="../charts/chart36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9.xml"/><Relationship Id="rId2" Type="http://schemas.openxmlformats.org/officeDocument/2006/relationships/chart" Target="../charts/chart38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1.xml"/><Relationship Id="rId2" Type="http://schemas.openxmlformats.org/officeDocument/2006/relationships/chart" Target="../charts/chart40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3.xml"/><Relationship Id="rId2" Type="http://schemas.openxmlformats.org/officeDocument/2006/relationships/chart" Target="../charts/chart42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5.xml"/><Relationship Id="rId2" Type="http://schemas.openxmlformats.org/officeDocument/2006/relationships/chart" Target="../charts/chart44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7.xml"/><Relationship Id="rId2" Type="http://schemas.openxmlformats.org/officeDocument/2006/relationships/chart" Target="../charts/chart4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9.xml"/><Relationship Id="rId2" Type="http://schemas.openxmlformats.org/officeDocument/2006/relationships/chart" Target="../charts/chart4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1.xml"/><Relationship Id="rId2" Type="http://schemas.openxmlformats.org/officeDocument/2006/relationships/chart" Target="../charts/chart50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3.xml"/><Relationship Id="rId2" Type="http://schemas.openxmlformats.org/officeDocument/2006/relationships/chart" Target="../charts/chart52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5.xml"/><Relationship Id="rId2" Type="http://schemas.openxmlformats.org/officeDocument/2006/relationships/chart" Target="../charts/chart54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7.xml"/><Relationship Id="rId2" Type="http://schemas.openxmlformats.org/officeDocument/2006/relationships/chart" Target="../charts/chart56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9.xml"/><Relationship Id="rId2" Type="http://schemas.openxmlformats.org/officeDocument/2006/relationships/chart" Target="../charts/chart58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1.xml"/><Relationship Id="rId2" Type="http://schemas.openxmlformats.org/officeDocument/2006/relationships/chart" Target="../charts/chart60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3.xml"/><Relationship Id="rId2" Type="http://schemas.openxmlformats.org/officeDocument/2006/relationships/chart" Target="../charts/chart62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5.xml"/><Relationship Id="rId2" Type="http://schemas.openxmlformats.org/officeDocument/2006/relationships/chart" Target="../charts/chart64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7.xml"/><Relationship Id="rId2" Type="http://schemas.openxmlformats.org/officeDocument/2006/relationships/chart" Target="../charts/chart6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9.xml"/><Relationship Id="rId2" Type="http://schemas.openxmlformats.org/officeDocument/2006/relationships/chart" Target="../charts/chart6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1.xml"/><Relationship Id="rId2" Type="http://schemas.openxmlformats.org/officeDocument/2006/relationships/chart" Target="../charts/chart70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3.xml"/><Relationship Id="rId2" Type="http://schemas.openxmlformats.org/officeDocument/2006/relationships/chart" Target="../charts/chart72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5.xml"/><Relationship Id="rId2" Type="http://schemas.openxmlformats.org/officeDocument/2006/relationships/chart" Target="../charts/chart74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7.xml"/><Relationship Id="rId2" Type="http://schemas.openxmlformats.org/officeDocument/2006/relationships/chart" Target="../charts/chart76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9.xml"/><Relationship Id="rId2" Type="http://schemas.openxmlformats.org/officeDocument/2006/relationships/chart" Target="../charts/chart78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1.xml"/><Relationship Id="rId2" Type="http://schemas.openxmlformats.org/officeDocument/2006/relationships/chart" Target="../charts/chart80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3.xml"/><Relationship Id="rId2" Type="http://schemas.openxmlformats.org/officeDocument/2006/relationships/chart" Target="../charts/chart82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5.xml"/><Relationship Id="rId2" Type="http://schemas.openxmlformats.org/officeDocument/2006/relationships/chart" Target="../charts/chart84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7.xml"/><Relationship Id="rId2" Type="http://schemas.openxmlformats.org/officeDocument/2006/relationships/chart" Target="../charts/chart86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9.xml"/><Relationship Id="rId2" Type="http://schemas.openxmlformats.org/officeDocument/2006/relationships/chart" Target="../charts/chart88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1.xml"/><Relationship Id="rId2" Type="http://schemas.openxmlformats.org/officeDocument/2006/relationships/chart" Target="../charts/chart9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3.xml"/><Relationship Id="rId2" Type="http://schemas.openxmlformats.org/officeDocument/2006/relationships/chart" Target="../charts/chart92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5.xml"/><Relationship Id="rId2" Type="http://schemas.openxmlformats.org/officeDocument/2006/relationships/chart" Target="../charts/chart94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7.xml"/><Relationship Id="rId2" Type="http://schemas.openxmlformats.org/officeDocument/2006/relationships/chart" Target="../charts/chart96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9.xml"/><Relationship Id="rId2" Type="http://schemas.openxmlformats.org/officeDocument/2006/relationships/chart" Target="../charts/chart98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1.xml"/><Relationship Id="rId2" Type="http://schemas.openxmlformats.org/officeDocument/2006/relationships/chart" Target="../charts/chart100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3.xml"/><Relationship Id="rId2" Type="http://schemas.openxmlformats.org/officeDocument/2006/relationships/chart" Target="../charts/chart102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5.xml"/><Relationship Id="rId2" Type="http://schemas.openxmlformats.org/officeDocument/2006/relationships/chart" Target="../charts/chart104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7.xml"/><Relationship Id="rId2" Type="http://schemas.openxmlformats.org/officeDocument/2006/relationships/chart" Target="../charts/chart106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9.xml"/><Relationship Id="rId2" Type="http://schemas.openxmlformats.org/officeDocument/2006/relationships/chart" Target="../charts/chart108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1.xml"/><Relationship Id="rId2" Type="http://schemas.openxmlformats.org/officeDocument/2006/relationships/chart" Target="../charts/chart11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3.xml"/><Relationship Id="rId2" Type="http://schemas.openxmlformats.org/officeDocument/2006/relationships/chart" Target="../charts/chart112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5.xml"/><Relationship Id="rId2" Type="http://schemas.openxmlformats.org/officeDocument/2006/relationships/chart" Target="../charts/chart114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7.xml"/><Relationship Id="rId2" Type="http://schemas.openxmlformats.org/officeDocument/2006/relationships/chart" Target="../charts/chart116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9.xml"/><Relationship Id="rId2" Type="http://schemas.openxmlformats.org/officeDocument/2006/relationships/chart" Target="../charts/chart118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1.xml"/><Relationship Id="rId2" Type="http://schemas.openxmlformats.org/officeDocument/2006/relationships/chart" Target="../charts/chart120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3.xml"/><Relationship Id="rId2" Type="http://schemas.openxmlformats.org/officeDocument/2006/relationships/chart" Target="../charts/chart122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5.xml"/><Relationship Id="rId2" Type="http://schemas.openxmlformats.org/officeDocument/2006/relationships/chart" Target="../charts/chart124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7.xml"/><Relationship Id="rId2" Type="http://schemas.openxmlformats.org/officeDocument/2006/relationships/chart" Target="../charts/chart126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9.xml"/><Relationship Id="rId2" Type="http://schemas.openxmlformats.org/officeDocument/2006/relationships/chart" Target="../charts/chart128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1.xml"/><Relationship Id="rId2" Type="http://schemas.openxmlformats.org/officeDocument/2006/relationships/chart" Target="../charts/chart13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3.xml"/><Relationship Id="rId2" Type="http://schemas.openxmlformats.org/officeDocument/2006/relationships/chart" Target="../charts/chart132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5.xml"/><Relationship Id="rId2" Type="http://schemas.openxmlformats.org/officeDocument/2006/relationships/chart" Target="../charts/chart134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7.xml"/><Relationship Id="rId2" Type="http://schemas.openxmlformats.org/officeDocument/2006/relationships/chart" Target="../charts/chart136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9.xml"/><Relationship Id="rId2" Type="http://schemas.openxmlformats.org/officeDocument/2006/relationships/chart" Target="../charts/chart138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1.xml"/><Relationship Id="rId2" Type="http://schemas.openxmlformats.org/officeDocument/2006/relationships/chart" Target="../charts/chart140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3.xml"/><Relationship Id="rId2" Type="http://schemas.openxmlformats.org/officeDocument/2006/relationships/chart" Target="../charts/chart142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5.xml"/><Relationship Id="rId2" Type="http://schemas.openxmlformats.org/officeDocument/2006/relationships/chart" Target="../charts/chart144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7.xml"/><Relationship Id="rId2" Type="http://schemas.openxmlformats.org/officeDocument/2006/relationships/chart" Target="../charts/chart146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9.xml"/><Relationship Id="rId2" Type="http://schemas.openxmlformats.org/officeDocument/2006/relationships/chart" Target="../charts/chart148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1.xml"/><Relationship Id="rId2" Type="http://schemas.openxmlformats.org/officeDocument/2006/relationships/chart" Target="../charts/chart15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3.xml"/><Relationship Id="rId2" Type="http://schemas.openxmlformats.org/officeDocument/2006/relationships/chart" Target="../charts/chart152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5.xml"/><Relationship Id="rId2" Type="http://schemas.openxmlformats.org/officeDocument/2006/relationships/chart" Target="../charts/chart154.xml"/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7.xml"/><Relationship Id="rId2" Type="http://schemas.openxmlformats.org/officeDocument/2006/relationships/chart" Target="../charts/chart156.xml"/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9.xml"/><Relationship Id="rId2" Type="http://schemas.openxmlformats.org/officeDocument/2006/relationships/chart" Target="../charts/chart158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1.xml"/><Relationship Id="rId2" Type="http://schemas.openxmlformats.org/officeDocument/2006/relationships/chart" Target="../charts/chart160.xml"/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3.xml"/><Relationship Id="rId2" Type="http://schemas.openxmlformats.org/officeDocument/2006/relationships/chart" Target="../charts/chart162.xml"/><Relationship Id="rId1" Type="http://schemas.openxmlformats.org/officeDocument/2006/relationships/slideLayout" Target="../slideLayouts/slideLayout5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5.xml"/><Relationship Id="rId2" Type="http://schemas.openxmlformats.org/officeDocument/2006/relationships/chart" Target="../charts/chart164.xml"/><Relationship Id="rId1" Type="http://schemas.openxmlformats.org/officeDocument/2006/relationships/slideLayout" Target="../slideLayouts/slideLayout5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7.xml"/><Relationship Id="rId2" Type="http://schemas.openxmlformats.org/officeDocument/2006/relationships/chart" Target="../charts/chart166.xml"/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9.xml"/><Relationship Id="rId2" Type="http://schemas.openxmlformats.org/officeDocument/2006/relationships/chart" Target="../charts/chart16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1.xml"/><Relationship Id="rId2" Type="http://schemas.openxmlformats.org/officeDocument/2006/relationships/chart" Target="../charts/chart170.xml"/><Relationship Id="rId1" Type="http://schemas.openxmlformats.org/officeDocument/2006/relationships/slideLayout" Target="../slideLayouts/slideLayout5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3.xml"/><Relationship Id="rId2" Type="http://schemas.openxmlformats.org/officeDocument/2006/relationships/chart" Target="../charts/chart172.xml"/><Relationship Id="rId1" Type="http://schemas.openxmlformats.org/officeDocument/2006/relationships/slideLayout" Target="../slideLayouts/slideLayout5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5.xml"/><Relationship Id="rId2" Type="http://schemas.openxmlformats.org/officeDocument/2006/relationships/chart" Target="../charts/chart174.xml"/><Relationship Id="rId1" Type="http://schemas.openxmlformats.org/officeDocument/2006/relationships/slideLayout" Target="../slideLayouts/slideLayout5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7.xml"/><Relationship Id="rId2" Type="http://schemas.openxmlformats.org/officeDocument/2006/relationships/chart" Target="../charts/chart176.xml"/><Relationship Id="rId1" Type="http://schemas.openxmlformats.org/officeDocument/2006/relationships/slideLayout" Target="../slideLayouts/slideLayout5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9.xml"/><Relationship Id="rId2" Type="http://schemas.openxmlformats.org/officeDocument/2006/relationships/chart" Target="../charts/chart178.xml"/><Relationship Id="rId1" Type="http://schemas.openxmlformats.org/officeDocument/2006/relationships/slideLayout" Target="../slideLayouts/slideLayout5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1.xml"/><Relationship Id="rId2" Type="http://schemas.openxmlformats.org/officeDocument/2006/relationships/chart" Target="../charts/chart180.xml"/><Relationship Id="rId1" Type="http://schemas.openxmlformats.org/officeDocument/2006/relationships/slideLayout" Target="../slideLayouts/slideLayout5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3.xml"/><Relationship Id="rId2" Type="http://schemas.openxmlformats.org/officeDocument/2006/relationships/chart" Target="../charts/chart182.xml"/><Relationship Id="rId1" Type="http://schemas.openxmlformats.org/officeDocument/2006/relationships/slideLayout" Target="../slideLayouts/slideLayout5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ln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r>
              <a:rPr lang="it-IT" b="1" dirty="0" smtClean="0"/>
              <a:t>STATISTICA PROVE OGGETTIVE PARALLELE FINALI</a:t>
            </a:r>
            <a:endParaRPr lang="it-IT" b="1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185456"/>
            <a:ext cx="8229600" cy="3355450"/>
          </a:xfrm>
        </p:spPr>
      </p:pic>
    </p:spTree>
    <p:extLst>
      <p:ext uri="{BB962C8B-B14F-4D97-AF65-F5344CB8AC3E}">
        <p14:creationId xmlns:p14="http://schemas.microsoft.com/office/powerpoint/2010/main" xmlns="" val="255126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MATEMATICA 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TERZE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273513426"/>
              </p:ext>
            </p:extLst>
          </p:nvPr>
        </p:nvGraphicFramePr>
        <p:xfrm>
          <a:off x="4644008" y="2060848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57334840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08547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SCIENZE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PRIME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356656347"/>
              </p:ext>
            </p:extLst>
          </p:nvPr>
        </p:nvGraphicFramePr>
        <p:xfrm>
          <a:off x="4644008" y="2204864"/>
          <a:ext cx="4041775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125544673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14962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SCIENZE 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SECONDE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399209984"/>
              </p:ext>
            </p:extLst>
          </p:nvPr>
        </p:nvGraphicFramePr>
        <p:xfrm>
          <a:off x="4644008" y="2204864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555012782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23139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SCIENZE 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TERZE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84962497"/>
              </p:ext>
            </p:extLst>
          </p:nvPr>
        </p:nvGraphicFramePr>
        <p:xfrm>
          <a:off x="4644008" y="2276872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713805083"/>
              </p:ext>
            </p:extLst>
          </p:nvPr>
        </p:nvGraphicFramePr>
        <p:xfrm>
          <a:off x="457200" y="2174874"/>
          <a:ext cx="4040188" cy="406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4501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TECNOLOGIA</a:t>
            </a:r>
            <a:br>
              <a:rPr lang="it-IT" dirty="0" smtClean="0"/>
            </a:br>
            <a:r>
              <a:rPr lang="it-IT" dirty="0" smtClean="0"/>
              <a:t>CLASSI PRIME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50645787"/>
              </p:ext>
            </p:extLst>
          </p:nvPr>
        </p:nvGraphicFramePr>
        <p:xfrm>
          <a:off x="4644008" y="2060848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946058726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62433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TECNOLOGIA</a:t>
            </a:r>
            <a:br>
              <a:rPr lang="it-IT" dirty="0" smtClean="0"/>
            </a:br>
            <a:r>
              <a:rPr lang="it-IT" dirty="0" smtClean="0"/>
              <a:t>CLASSI SECONDE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98343373"/>
              </p:ext>
            </p:extLst>
          </p:nvPr>
        </p:nvGraphicFramePr>
        <p:xfrm>
          <a:off x="4644008" y="2204864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805367604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7379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TECNOLOGIA 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TERZE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037195209"/>
              </p:ext>
            </p:extLst>
          </p:nvPr>
        </p:nvGraphicFramePr>
        <p:xfrm>
          <a:off x="4644008" y="2132856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960479553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09923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STORIA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PRIME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661988377"/>
              </p:ext>
            </p:extLst>
          </p:nvPr>
        </p:nvGraphicFramePr>
        <p:xfrm>
          <a:off x="4644008" y="2204864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551693594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76030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STORIA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SECONDE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503394332"/>
              </p:ext>
            </p:extLst>
          </p:nvPr>
        </p:nvGraphicFramePr>
        <p:xfrm>
          <a:off x="4644008" y="2060848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285307801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98480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STORIA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TERZE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944687993"/>
              </p:ext>
            </p:extLst>
          </p:nvPr>
        </p:nvGraphicFramePr>
        <p:xfrm>
          <a:off x="4644008" y="2060848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785054529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60880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it-IT" dirty="0"/>
              <a:t>Premessa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/>
              <a:t>La rilevazione </a:t>
            </a:r>
            <a:r>
              <a:rPr lang="it-IT" dirty="0" smtClean="0"/>
              <a:t>ha  inteso </a:t>
            </a:r>
            <a:r>
              <a:rPr lang="it-IT" dirty="0"/>
              <a:t>rilevare le competenze in possesso degli alunni </a:t>
            </a:r>
            <a:r>
              <a:rPr lang="it-IT" dirty="0" smtClean="0"/>
              <a:t>nelle diverse discipline alla </a:t>
            </a:r>
            <a:r>
              <a:rPr lang="it-IT" dirty="0"/>
              <a:t>fine del </a:t>
            </a:r>
            <a:r>
              <a:rPr lang="it-IT" dirty="0" smtClean="0"/>
              <a:t>2° </a:t>
            </a:r>
            <a:r>
              <a:rPr lang="it-IT" dirty="0"/>
              <a:t>quadrimestre nelle classi di appartenenza.</a:t>
            </a:r>
          </a:p>
          <a:p>
            <a:pPr marL="0" indent="0">
              <a:buNone/>
            </a:pPr>
            <a:r>
              <a:rPr lang="it-IT" dirty="0"/>
              <a:t>S</a:t>
            </a:r>
            <a:r>
              <a:rPr lang="it-IT" dirty="0" smtClean="0"/>
              <a:t>ono </a:t>
            </a:r>
            <a:r>
              <a:rPr lang="it-IT" dirty="0"/>
              <a:t>state somministrate </a:t>
            </a:r>
            <a:r>
              <a:rPr lang="it-IT" dirty="0" smtClean="0"/>
              <a:t>,a </a:t>
            </a:r>
            <a:r>
              <a:rPr lang="it-IT" dirty="0"/>
              <a:t>tutti gli alunni della Scuola Primaria </a:t>
            </a:r>
            <a:r>
              <a:rPr lang="it-IT" dirty="0" smtClean="0"/>
              <a:t>e della Scuola </a:t>
            </a:r>
            <a:r>
              <a:rPr lang="it-IT" dirty="0"/>
              <a:t>Secondaria di I grado del nostro Istituto </a:t>
            </a:r>
            <a:r>
              <a:rPr lang="it-IT" dirty="0" smtClean="0"/>
              <a:t>,delle </a:t>
            </a:r>
            <a:r>
              <a:rPr lang="it-IT" dirty="0"/>
              <a:t>prove </a:t>
            </a:r>
            <a:r>
              <a:rPr lang="it-IT" dirty="0" smtClean="0"/>
              <a:t>oggettive , </a:t>
            </a:r>
            <a:r>
              <a:rPr lang="it-IT" dirty="0"/>
              <a:t>valutate </a:t>
            </a:r>
            <a:r>
              <a:rPr lang="it-IT" dirty="0" smtClean="0"/>
              <a:t>in modo </a:t>
            </a:r>
            <a:r>
              <a:rPr lang="it-IT" dirty="0"/>
              <a:t>oggettivo secondo i parametri fissati in rubriche valutative </a:t>
            </a:r>
            <a:r>
              <a:rPr lang="it-IT" dirty="0" smtClean="0"/>
              <a:t>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51589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GEOGRAFIA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PRIME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390231974"/>
              </p:ext>
            </p:extLst>
          </p:nvPr>
        </p:nvGraphicFramePr>
        <p:xfrm>
          <a:off x="4644008" y="2204864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19821040"/>
              </p:ext>
            </p:extLst>
          </p:nvPr>
        </p:nvGraphicFramePr>
        <p:xfrm>
          <a:off x="467544" y="2276872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34397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GEOGRAFIA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SECONDE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994870008"/>
              </p:ext>
            </p:extLst>
          </p:nvPr>
        </p:nvGraphicFramePr>
        <p:xfrm>
          <a:off x="4644008" y="2204864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285977391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56902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GEOGRAFIA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TERZE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684685898"/>
              </p:ext>
            </p:extLst>
          </p:nvPr>
        </p:nvGraphicFramePr>
        <p:xfrm>
          <a:off x="4644008" y="2060848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132518150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79860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ED.FIDSICA</a:t>
            </a:r>
            <a:br>
              <a:rPr lang="it-IT" dirty="0" smtClean="0"/>
            </a:br>
            <a:r>
              <a:rPr lang="it-IT" dirty="0" smtClean="0"/>
              <a:t>CLASSI PRIME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115025443"/>
              </p:ext>
            </p:extLst>
          </p:nvPr>
        </p:nvGraphicFramePr>
        <p:xfrm>
          <a:off x="4644008" y="2060848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662857489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62142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ED.FISICA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SECONDE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610386977"/>
              </p:ext>
            </p:extLst>
          </p:nvPr>
        </p:nvGraphicFramePr>
        <p:xfrm>
          <a:off x="4644008" y="2204864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479671183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49810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ED.FISICA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TERZE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265607746"/>
              </p:ext>
            </p:extLst>
          </p:nvPr>
        </p:nvGraphicFramePr>
        <p:xfrm>
          <a:off x="4644008" y="2060848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235613155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72217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ARTE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PRIME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273843498"/>
              </p:ext>
            </p:extLst>
          </p:nvPr>
        </p:nvGraphicFramePr>
        <p:xfrm>
          <a:off x="4644008" y="2060848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86307800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44954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ARTE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SECONDE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116777008"/>
              </p:ext>
            </p:extLst>
          </p:nvPr>
        </p:nvGraphicFramePr>
        <p:xfrm>
          <a:off x="4644008" y="2276872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774722133"/>
              </p:ext>
            </p:extLst>
          </p:nvPr>
        </p:nvGraphicFramePr>
        <p:xfrm>
          <a:off x="457200" y="2276871"/>
          <a:ext cx="4040188" cy="3849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50789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ARTE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TERZE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651916412"/>
              </p:ext>
            </p:extLst>
          </p:nvPr>
        </p:nvGraphicFramePr>
        <p:xfrm>
          <a:off x="4644008" y="2132856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122046384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52652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MUSICA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PRIME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987391520"/>
              </p:ext>
            </p:extLst>
          </p:nvPr>
        </p:nvGraphicFramePr>
        <p:xfrm>
          <a:off x="4644008" y="2204864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766831424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1113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789039"/>
          </a:xfrm>
          <a:solidFill>
            <a:schemeClr val="tx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SCUOLA SECONDARIA DI PRIMO GRADO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0" y="3717032"/>
            <a:ext cx="9252520" cy="3140968"/>
          </a:xfrm>
          <a:solidFill>
            <a:srgbClr val="92D050"/>
          </a:solidFill>
          <a:ln>
            <a:solidFill>
              <a:srgbClr val="00B050"/>
            </a:solidFill>
          </a:ln>
        </p:spPr>
        <p:txBody>
          <a:bodyPr/>
          <a:lstStyle/>
          <a:p>
            <a:r>
              <a:rPr lang="it-IT" dirty="0" smtClean="0">
                <a:solidFill>
                  <a:srgbClr val="0070C0"/>
                </a:solidFill>
              </a:rPr>
              <a:t>Classi</a:t>
            </a:r>
          </a:p>
          <a:p>
            <a:r>
              <a:rPr lang="it-IT" dirty="0" smtClean="0">
                <a:solidFill>
                  <a:srgbClr val="0070C0"/>
                </a:solidFill>
              </a:rPr>
              <a:t>Prime-seconde-terze</a:t>
            </a:r>
          </a:p>
        </p:txBody>
      </p:sp>
    </p:spTree>
    <p:extLst>
      <p:ext uri="{BB962C8B-B14F-4D97-AF65-F5344CB8AC3E}">
        <p14:creationId xmlns:p14="http://schemas.microsoft.com/office/powerpoint/2010/main" xmlns="" val="357558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MUSICA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SECONDE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466383140"/>
              </p:ext>
            </p:extLst>
          </p:nvPr>
        </p:nvGraphicFramePr>
        <p:xfrm>
          <a:off x="4644008" y="2060848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063389735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30080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MUSICA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TERZE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749692602"/>
              </p:ext>
            </p:extLst>
          </p:nvPr>
        </p:nvGraphicFramePr>
        <p:xfrm>
          <a:off x="4644008" y="2204864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333237470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27905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RELIGIONE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PRIME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38981735"/>
              </p:ext>
            </p:extLst>
          </p:nvPr>
        </p:nvGraphicFramePr>
        <p:xfrm>
          <a:off x="4644008" y="2060848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709480316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87688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RELIGIONE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SECONDE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332341214"/>
              </p:ext>
            </p:extLst>
          </p:nvPr>
        </p:nvGraphicFramePr>
        <p:xfrm>
          <a:off x="4644008" y="2204864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873113102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22846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RELIGIONE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TERZE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265746259"/>
              </p:ext>
            </p:extLst>
          </p:nvPr>
        </p:nvGraphicFramePr>
        <p:xfrm>
          <a:off x="4644008" y="2276872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09373774"/>
              </p:ext>
            </p:extLst>
          </p:nvPr>
        </p:nvGraphicFramePr>
        <p:xfrm>
          <a:off x="395536" y="2348880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5734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INGLESE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PRIME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814783898"/>
              </p:ext>
            </p:extLst>
          </p:nvPr>
        </p:nvGraphicFramePr>
        <p:xfrm>
          <a:off x="4644008" y="2204864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875911549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43403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INGLESE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SECONDE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40237021"/>
              </p:ext>
            </p:extLst>
          </p:nvPr>
        </p:nvGraphicFramePr>
        <p:xfrm>
          <a:off x="4644008" y="2204864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828161071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50367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INGLESE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TERZE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626125463"/>
              </p:ext>
            </p:extLst>
          </p:nvPr>
        </p:nvGraphicFramePr>
        <p:xfrm>
          <a:off x="4644008" y="2060848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9642410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4908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FRANCESE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PRIME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17379117"/>
              </p:ext>
            </p:extLst>
          </p:nvPr>
        </p:nvGraphicFramePr>
        <p:xfrm>
          <a:off x="4644008" y="2204864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23918546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60131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FRANCESE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SECONDE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336730875"/>
              </p:ext>
            </p:extLst>
          </p:nvPr>
        </p:nvGraphicFramePr>
        <p:xfrm>
          <a:off x="4644008" y="2060848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908472800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09010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LEGENDA</a:t>
            </a:r>
            <a:endParaRPr lang="it-IT" dirty="0">
              <a:solidFill>
                <a:srgbClr val="FF0000"/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44146237"/>
              </p:ext>
            </p:extLst>
          </p:nvPr>
        </p:nvGraphicFramePr>
        <p:xfrm>
          <a:off x="0" y="1484784"/>
          <a:ext cx="9144000" cy="5805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08866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FRANCESE</a:t>
            </a:r>
            <a:br>
              <a:rPr lang="it-IT" dirty="0" smtClean="0"/>
            </a:br>
            <a:r>
              <a:rPr lang="it-IT" dirty="0" smtClean="0"/>
              <a:t>CLASSI</a:t>
            </a:r>
            <a:r>
              <a:rPr lang="it-IT" dirty="0"/>
              <a:t> </a:t>
            </a:r>
            <a:r>
              <a:rPr lang="it-IT" dirty="0" smtClean="0"/>
              <a:t>TERZE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559732368"/>
              </p:ext>
            </p:extLst>
          </p:nvPr>
        </p:nvGraphicFramePr>
        <p:xfrm>
          <a:off x="4644008" y="2132856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056041925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09457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284984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it-IT" sz="6600" dirty="0" smtClean="0">
                <a:solidFill>
                  <a:srgbClr val="0070C0"/>
                </a:solidFill>
              </a:rPr>
              <a:t>SCUOLA PRIMARIA</a:t>
            </a:r>
            <a:endParaRPr lang="it-IT" sz="6600" dirty="0">
              <a:solidFill>
                <a:srgbClr val="0070C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0" y="3284984"/>
            <a:ext cx="9144000" cy="3573016"/>
          </a:xfrm>
          <a:solidFill>
            <a:schemeClr val="accent3"/>
          </a:solidFill>
          <a:ln>
            <a:solidFill>
              <a:srgbClr val="92D050"/>
            </a:solidFill>
          </a:ln>
        </p:spPr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CLASSI</a:t>
            </a:r>
          </a:p>
          <a:p>
            <a:r>
              <a:rPr lang="it-IT" dirty="0" smtClean="0">
                <a:solidFill>
                  <a:srgbClr val="FF0000"/>
                </a:solidFill>
              </a:rPr>
              <a:t>PRIME-SECONDE-TERZE QUARTE-QUINTE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697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ITALIANO</a:t>
            </a:r>
            <a:br>
              <a:rPr lang="it-IT" dirty="0" smtClean="0"/>
            </a:br>
            <a:r>
              <a:rPr lang="it-IT" dirty="0" smtClean="0"/>
              <a:t>CLASSI PRIME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4835365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998944917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50280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ITALIANO</a:t>
            </a:r>
            <a:br>
              <a:rPr lang="it-IT" dirty="0" smtClean="0"/>
            </a:br>
            <a:r>
              <a:rPr lang="it-IT" dirty="0" smtClean="0"/>
              <a:t>CLASSI SECONDE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060199774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775306878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23971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ITALIANO</a:t>
            </a:r>
            <a:br>
              <a:rPr lang="it-IT" dirty="0" smtClean="0"/>
            </a:br>
            <a:r>
              <a:rPr lang="it-IT" dirty="0" smtClean="0"/>
              <a:t>CLASSI TERZE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155295115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502075073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6809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ITALIANO</a:t>
            </a:r>
            <a:br>
              <a:rPr lang="it-IT" dirty="0" smtClean="0"/>
            </a:br>
            <a:r>
              <a:rPr lang="it-IT" dirty="0" smtClean="0"/>
              <a:t>CLASSI QUARTE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892580986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828485062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59424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ITALIANO</a:t>
            </a:r>
            <a:br>
              <a:rPr lang="it-IT" dirty="0" smtClean="0"/>
            </a:br>
            <a:r>
              <a:rPr lang="it-IT" dirty="0" smtClean="0"/>
              <a:t>CLASSI QUINTE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51525234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063950992"/>
              </p:ext>
            </p:extLst>
          </p:nvPr>
        </p:nvGraphicFramePr>
        <p:xfrm>
          <a:off x="4644008" y="2132856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06685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MATEMATICA</a:t>
            </a:r>
            <a:br>
              <a:rPr lang="it-IT" dirty="0" smtClean="0"/>
            </a:br>
            <a:r>
              <a:rPr lang="it-IT" dirty="0" smtClean="0"/>
              <a:t>CLASSI PRIME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708529997"/>
              </p:ext>
            </p:extLst>
          </p:nvPr>
        </p:nvGraphicFramePr>
        <p:xfrm>
          <a:off x="467544" y="2420888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15754461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19843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MATEMATICA</a:t>
            </a:r>
            <a:br>
              <a:rPr lang="it-IT" dirty="0" smtClean="0"/>
            </a:br>
            <a:r>
              <a:rPr lang="it-IT" dirty="0" smtClean="0"/>
              <a:t>CLASSI SECONDE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850202591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181160595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76787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MATEMATICA</a:t>
            </a:r>
            <a:br>
              <a:rPr lang="it-IT" dirty="0" smtClean="0"/>
            </a:br>
            <a:r>
              <a:rPr lang="it-IT" dirty="0" smtClean="0"/>
              <a:t>CLASSI TERZE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462025131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141655759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08249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ITALIANO </a:t>
            </a:r>
            <a:br>
              <a:rPr lang="it-IT" dirty="0" smtClean="0"/>
            </a:br>
            <a:r>
              <a:rPr lang="it-IT" dirty="0" smtClean="0"/>
              <a:t>CLASSI  PRIME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565018743"/>
              </p:ext>
            </p:extLst>
          </p:nvPr>
        </p:nvGraphicFramePr>
        <p:xfrm>
          <a:off x="4644008" y="2132856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768873469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7723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MATEMATICA</a:t>
            </a:r>
            <a:br>
              <a:rPr lang="it-IT" dirty="0" smtClean="0"/>
            </a:br>
            <a:r>
              <a:rPr lang="it-IT" dirty="0" smtClean="0"/>
              <a:t>CLASSI QUARTE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378209141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3921821"/>
              </p:ext>
            </p:extLst>
          </p:nvPr>
        </p:nvGraphicFramePr>
        <p:xfrm>
          <a:off x="4572000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67917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MATEMATICA</a:t>
            </a:r>
            <a:br>
              <a:rPr lang="it-IT" dirty="0" smtClean="0"/>
            </a:br>
            <a:r>
              <a:rPr lang="it-IT" dirty="0" smtClean="0"/>
              <a:t>CLASSI QUINTE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054078908"/>
              </p:ext>
            </p:extLst>
          </p:nvPr>
        </p:nvGraphicFramePr>
        <p:xfrm>
          <a:off x="467544" y="2204864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03981547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39574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SCIENZE</a:t>
            </a:r>
            <a:br>
              <a:rPr lang="it-IT" dirty="0" smtClean="0"/>
            </a:br>
            <a:r>
              <a:rPr lang="it-IT" dirty="0" smtClean="0"/>
              <a:t>CLASSI PRIME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913018087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676345768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95494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SCIENZE</a:t>
            </a:r>
            <a:br>
              <a:rPr lang="it-IT" dirty="0" smtClean="0"/>
            </a:br>
            <a:r>
              <a:rPr lang="it-IT" dirty="0" smtClean="0"/>
              <a:t>CLASSI SECONDE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833062321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157817605"/>
              </p:ext>
            </p:extLst>
          </p:nvPr>
        </p:nvGraphicFramePr>
        <p:xfrm>
          <a:off x="4572000" y="2132856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00030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SCIENZE</a:t>
            </a:r>
            <a:br>
              <a:rPr lang="it-IT" dirty="0" smtClean="0"/>
            </a:br>
            <a:r>
              <a:rPr lang="it-IT" dirty="0" smtClean="0"/>
              <a:t>CLASSI TERZE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198687190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907645093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76710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SCIENZE</a:t>
            </a:r>
            <a:br>
              <a:rPr lang="it-IT" dirty="0" smtClean="0"/>
            </a:br>
            <a:r>
              <a:rPr lang="it-IT" dirty="0" smtClean="0"/>
              <a:t>CLASSI QUARTE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552386956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719957345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85135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SCIENZE</a:t>
            </a:r>
            <a:br>
              <a:rPr lang="it-IT" dirty="0" smtClean="0"/>
            </a:br>
            <a:r>
              <a:rPr lang="it-IT" dirty="0" smtClean="0"/>
              <a:t>CLASSI QUINTE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834048336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10136438"/>
              </p:ext>
            </p:extLst>
          </p:nvPr>
        </p:nvGraphicFramePr>
        <p:xfrm>
          <a:off x="4644008" y="2204864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61893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TECNOLOGIA</a:t>
            </a:r>
            <a:br>
              <a:rPr lang="it-IT" dirty="0" smtClean="0"/>
            </a:br>
            <a:r>
              <a:rPr lang="it-IT" dirty="0" smtClean="0"/>
              <a:t>CLASSI PRIME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642739160"/>
              </p:ext>
            </p:extLst>
          </p:nvPr>
        </p:nvGraphicFramePr>
        <p:xfrm>
          <a:off x="467544" y="2204864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920306034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12877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TECNOLOGIA</a:t>
            </a:r>
            <a:br>
              <a:rPr lang="it-IT" dirty="0" smtClean="0"/>
            </a:br>
            <a:r>
              <a:rPr lang="it-IT" dirty="0" smtClean="0"/>
              <a:t>CLASSI SECONDE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553134306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069929168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91161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TECNOLOGIA</a:t>
            </a:r>
            <a:br>
              <a:rPr lang="it-IT" dirty="0" smtClean="0"/>
            </a:br>
            <a:r>
              <a:rPr lang="it-IT" dirty="0" smtClean="0"/>
              <a:t>CLASSI TERZE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09601738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3840529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51427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ITALIANO </a:t>
            </a:r>
            <a:br>
              <a:rPr lang="it-IT" dirty="0" smtClean="0"/>
            </a:br>
            <a:r>
              <a:rPr lang="it-IT" dirty="0" smtClean="0"/>
              <a:t>CLASSI SECONDE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07823089"/>
              </p:ext>
            </p:extLst>
          </p:nvPr>
        </p:nvGraphicFramePr>
        <p:xfrm>
          <a:off x="4644008" y="2132856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198374331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53833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TECNOLOGIA</a:t>
            </a:r>
            <a:br>
              <a:rPr lang="it-IT" dirty="0" smtClean="0"/>
            </a:br>
            <a:r>
              <a:rPr lang="it-IT" dirty="0" smtClean="0"/>
              <a:t>CLASSI QUARTE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467115897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1628800"/>
            <a:ext cx="4041775" cy="639762"/>
          </a:xfrm>
        </p:spPr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158362267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22165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TECNOLOGIA</a:t>
            </a:r>
            <a:br>
              <a:rPr lang="it-IT" dirty="0" smtClean="0"/>
            </a:br>
            <a:r>
              <a:rPr lang="it-IT" dirty="0" smtClean="0"/>
              <a:t>CLASSI QUINTE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114098759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273016419"/>
              </p:ext>
            </p:extLst>
          </p:nvPr>
        </p:nvGraphicFramePr>
        <p:xfrm>
          <a:off x="4644008" y="2204864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0573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STORIA</a:t>
            </a:r>
            <a:br>
              <a:rPr lang="it-IT" dirty="0" smtClean="0"/>
            </a:br>
            <a:r>
              <a:rPr lang="it-IT" dirty="0" smtClean="0"/>
              <a:t>CLASSI PRIME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829326513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1556792"/>
            <a:ext cx="4041775" cy="639762"/>
          </a:xfrm>
        </p:spPr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965566765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34981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STORIA</a:t>
            </a:r>
            <a:br>
              <a:rPr lang="it-IT" dirty="0" smtClean="0"/>
            </a:br>
            <a:r>
              <a:rPr lang="it-IT" dirty="0" smtClean="0"/>
              <a:t>CLASSI SECONDE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884721654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818130644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86820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STORIA</a:t>
            </a:r>
            <a:br>
              <a:rPr lang="it-IT" dirty="0" smtClean="0"/>
            </a:br>
            <a:r>
              <a:rPr lang="it-IT" dirty="0" smtClean="0"/>
              <a:t>CLASSI TERZE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953541582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633098711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6960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STORIA</a:t>
            </a:r>
            <a:br>
              <a:rPr lang="it-IT" dirty="0" smtClean="0"/>
            </a:br>
            <a:r>
              <a:rPr lang="it-IT" dirty="0" smtClean="0"/>
              <a:t>CLASSI QUARTE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250753579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085623138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82404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STORIA</a:t>
            </a:r>
            <a:br>
              <a:rPr lang="it-IT" dirty="0" smtClean="0"/>
            </a:br>
            <a:r>
              <a:rPr lang="it-IT" dirty="0" smtClean="0"/>
              <a:t>CLASSI QUINTE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517956501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290670649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4985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GEOGRAFIA</a:t>
            </a:r>
            <a:br>
              <a:rPr lang="it-IT" dirty="0" smtClean="0"/>
            </a:br>
            <a:r>
              <a:rPr lang="it-IT" dirty="0" smtClean="0"/>
              <a:t>CLASSI PRIME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942396942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825739566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54889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GEOGRAFIA</a:t>
            </a:r>
            <a:br>
              <a:rPr lang="it-IT" dirty="0" smtClean="0"/>
            </a:br>
            <a:r>
              <a:rPr lang="it-IT" dirty="0" smtClean="0"/>
              <a:t>CLASSI SECONDE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582730940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999897236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21627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GEOGRAFIA</a:t>
            </a:r>
            <a:br>
              <a:rPr lang="it-IT" dirty="0" smtClean="0"/>
            </a:br>
            <a:r>
              <a:rPr lang="it-IT" dirty="0" smtClean="0"/>
              <a:t>CLASSI TERZE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714492122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418050287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63101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ITALIANO</a:t>
            </a:r>
            <a:br>
              <a:rPr lang="it-IT" dirty="0" smtClean="0"/>
            </a:br>
            <a:r>
              <a:rPr lang="it-IT" dirty="0" smtClean="0"/>
              <a:t> CLASSI TERZE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912992866"/>
              </p:ext>
            </p:extLst>
          </p:nvPr>
        </p:nvGraphicFramePr>
        <p:xfrm>
          <a:off x="4644008" y="2276872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068695982"/>
              </p:ext>
            </p:extLst>
          </p:nvPr>
        </p:nvGraphicFramePr>
        <p:xfrm>
          <a:off x="395536" y="2420888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64990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GEOGRAFIA</a:t>
            </a:r>
            <a:br>
              <a:rPr lang="it-IT" dirty="0" smtClean="0"/>
            </a:br>
            <a:r>
              <a:rPr lang="it-IT" dirty="0" smtClean="0"/>
              <a:t>CLASSI QUARTE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392547378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380068317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17001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GEOGRAFIA</a:t>
            </a:r>
            <a:br>
              <a:rPr lang="it-IT" dirty="0" smtClean="0"/>
            </a:br>
            <a:r>
              <a:rPr lang="it-IT" dirty="0" smtClean="0"/>
              <a:t>CLASSI QUINTE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931462465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783415907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07232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INGLESE</a:t>
            </a:r>
            <a:br>
              <a:rPr lang="it-IT" dirty="0" smtClean="0"/>
            </a:br>
            <a:r>
              <a:rPr lang="it-IT" dirty="0" smtClean="0"/>
              <a:t>CLASSI PRIME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691736330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598755308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91062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INGLESE</a:t>
            </a:r>
            <a:br>
              <a:rPr lang="it-IT" dirty="0" smtClean="0"/>
            </a:br>
            <a:r>
              <a:rPr lang="it-IT" dirty="0" smtClean="0"/>
              <a:t>CLASSI SECONDE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735289587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890765197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24327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INGLESE</a:t>
            </a:r>
            <a:br>
              <a:rPr lang="it-IT" dirty="0" smtClean="0"/>
            </a:br>
            <a:r>
              <a:rPr lang="it-IT" dirty="0" smtClean="0"/>
              <a:t>CLASSI TERZE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438969869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272190566"/>
              </p:ext>
            </p:extLst>
          </p:nvPr>
        </p:nvGraphicFramePr>
        <p:xfrm>
          <a:off x="4644008" y="2132856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95357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INGLESE</a:t>
            </a:r>
            <a:br>
              <a:rPr lang="it-IT" dirty="0" smtClean="0"/>
            </a:br>
            <a:r>
              <a:rPr lang="it-IT" dirty="0" smtClean="0"/>
              <a:t>CLASSI QUARTE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706343186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478459353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94128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INGLESE</a:t>
            </a:r>
            <a:br>
              <a:rPr lang="it-IT" dirty="0" smtClean="0"/>
            </a:br>
            <a:r>
              <a:rPr lang="it-IT" dirty="0" smtClean="0"/>
              <a:t>CLASSI QUINTE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187092137"/>
              </p:ext>
            </p:extLst>
          </p:nvPr>
        </p:nvGraphicFramePr>
        <p:xfrm>
          <a:off x="467544" y="2204864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237378390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0706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ARTE</a:t>
            </a:r>
            <a:br>
              <a:rPr lang="it-IT" dirty="0" smtClean="0"/>
            </a:br>
            <a:r>
              <a:rPr lang="it-IT" dirty="0" smtClean="0"/>
              <a:t>CLASSI PRIME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86484350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194998553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6292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ARTE</a:t>
            </a:r>
            <a:br>
              <a:rPr lang="it-IT" dirty="0" smtClean="0"/>
            </a:br>
            <a:r>
              <a:rPr lang="it-IT" dirty="0" smtClean="0"/>
              <a:t>CLASSI SECONDE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771582205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472252238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86649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ARTE</a:t>
            </a:r>
            <a:br>
              <a:rPr lang="it-IT" dirty="0" smtClean="0"/>
            </a:br>
            <a:r>
              <a:rPr lang="it-IT" dirty="0" smtClean="0"/>
              <a:t>CLASSI TERZE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449759822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548839936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30096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MATEMATICA</a:t>
            </a:r>
            <a:br>
              <a:rPr lang="it-IT" dirty="0" smtClean="0"/>
            </a:br>
            <a:r>
              <a:rPr lang="it-IT" dirty="0" smtClean="0"/>
              <a:t> CLASSI PRIME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084110063"/>
              </p:ext>
            </p:extLst>
          </p:nvPr>
        </p:nvGraphicFramePr>
        <p:xfrm>
          <a:off x="4644008" y="2204864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614576970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8510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ARTE</a:t>
            </a:r>
            <a:br>
              <a:rPr lang="it-IT" dirty="0" smtClean="0"/>
            </a:br>
            <a:r>
              <a:rPr lang="it-IT" dirty="0" smtClean="0"/>
              <a:t>CLASSI QUARTE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49495597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140342731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29629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ARTE</a:t>
            </a:r>
            <a:br>
              <a:rPr lang="it-IT" dirty="0" smtClean="0"/>
            </a:br>
            <a:r>
              <a:rPr lang="it-IT" dirty="0" smtClean="0"/>
              <a:t>CLASSI QUINTE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247864832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341569553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63471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MUSICA</a:t>
            </a:r>
            <a:br>
              <a:rPr lang="it-IT" dirty="0" smtClean="0"/>
            </a:br>
            <a:r>
              <a:rPr lang="it-IT" dirty="0" smtClean="0"/>
              <a:t>CLASSI PRIME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242852504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772983744"/>
              </p:ext>
            </p:extLst>
          </p:nvPr>
        </p:nvGraphicFramePr>
        <p:xfrm>
          <a:off x="4644008" y="2204864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11359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MUSICA</a:t>
            </a:r>
            <a:br>
              <a:rPr lang="it-IT" dirty="0" smtClean="0"/>
            </a:br>
            <a:r>
              <a:rPr lang="it-IT" dirty="0" smtClean="0"/>
              <a:t>CLASSI SECONDE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442486347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36430063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86777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MUSICA</a:t>
            </a:r>
            <a:br>
              <a:rPr lang="it-IT" dirty="0" smtClean="0"/>
            </a:br>
            <a:r>
              <a:rPr lang="it-IT" dirty="0" smtClean="0"/>
              <a:t>CLASSI TERZE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225806899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125227845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07786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MUSICA</a:t>
            </a:r>
            <a:br>
              <a:rPr lang="it-IT" dirty="0" smtClean="0"/>
            </a:br>
            <a:r>
              <a:rPr lang="it-IT" dirty="0" smtClean="0"/>
              <a:t>CLASSI QUARTE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772278270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859063464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24402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MUSICA</a:t>
            </a:r>
            <a:br>
              <a:rPr lang="it-IT" dirty="0" smtClean="0"/>
            </a:br>
            <a:r>
              <a:rPr lang="it-IT" dirty="0" smtClean="0"/>
              <a:t>CLASSI QUINTE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794388578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340949995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03765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ED.FISICA</a:t>
            </a:r>
            <a:br>
              <a:rPr lang="it-IT" dirty="0" smtClean="0"/>
            </a:br>
            <a:r>
              <a:rPr lang="it-IT" dirty="0" smtClean="0"/>
              <a:t>CLASSI PRIME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23343595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327001143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81706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ED.FISICA</a:t>
            </a:r>
            <a:br>
              <a:rPr lang="it-IT" dirty="0" smtClean="0"/>
            </a:br>
            <a:r>
              <a:rPr lang="it-IT" dirty="0" smtClean="0"/>
              <a:t>CLASSI SECONDE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759540642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911897599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46495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ED.FISICA</a:t>
            </a:r>
            <a:br>
              <a:rPr lang="it-IT" dirty="0" smtClean="0"/>
            </a:br>
            <a:r>
              <a:rPr lang="it-IT" dirty="0" smtClean="0"/>
              <a:t>CLASSI TERZE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383994345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089261529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99286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MATEMATICA</a:t>
            </a:r>
            <a:br>
              <a:rPr lang="it-IT" dirty="0" smtClean="0"/>
            </a:br>
            <a:r>
              <a:rPr lang="it-IT" dirty="0" smtClean="0"/>
              <a:t>CLASSI SECONDE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11" name="Segnaposto contenuto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161060858"/>
              </p:ext>
            </p:extLst>
          </p:nvPr>
        </p:nvGraphicFramePr>
        <p:xfrm>
          <a:off x="4644008" y="2132856"/>
          <a:ext cx="40417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70642198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72840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ED.FISICA</a:t>
            </a:r>
            <a:br>
              <a:rPr lang="it-IT" dirty="0" smtClean="0"/>
            </a:br>
            <a:r>
              <a:rPr lang="it-IT" dirty="0" smtClean="0"/>
              <a:t>CLASSI QUARTE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906210776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36618555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01741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ED.FISICA</a:t>
            </a:r>
            <a:br>
              <a:rPr lang="it-IT" dirty="0" smtClean="0"/>
            </a:br>
            <a:r>
              <a:rPr lang="it-IT" dirty="0" smtClean="0"/>
              <a:t>CLASSI QUINTE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692124270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423798497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0253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RELIGIONE</a:t>
            </a:r>
            <a:br>
              <a:rPr lang="it-IT" dirty="0" smtClean="0"/>
            </a:br>
            <a:r>
              <a:rPr lang="it-IT" dirty="0" smtClean="0"/>
              <a:t>CLASSI PRIME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524642963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647964812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047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RELIGIONE</a:t>
            </a:r>
            <a:br>
              <a:rPr lang="it-IT" dirty="0" smtClean="0"/>
            </a:br>
            <a:r>
              <a:rPr lang="it-IT" dirty="0" smtClean="0"/>
              <a:t>CLASSI SECONDE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998772391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500403761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91177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RELIGIONE</a:t>
            </a:r>
            <a:br>
              <a:rPr lang="it-IT" dirty="0" smtClean="0"/>
            </a:br>
            <a:r>
              <a:rPr lang="it-IT" dirty="0" smtClean="0"/>
              <a:t>CLASSI TERZE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77608246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41514104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25559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RELIGIONE</a:t>
            </a:r>
            <a:br>
              <a:rPr lang="it-IT" dirty="0" smtClean="0"/>
            </a:br>
            <a:r>
              <a:rPr lang="it-IT" dirty="0" smtClean="0"/>
              <a:t>CLASSI QUARTE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168541718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506561083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89582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>STATISTICA RELIGIONE</a:t>
            </a:r>
            <a:br>
              <a:rPr lang="it-IT" dirty="0" smtClean="0"/>
            </a:br>
            <a:r>
              <a:rPr lang="it-IT" dirty="0" smtClean="0"/>
              <a:t>CLASSI QUINTE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RISULTATI INTERMEDI 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538442151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RISULTATI FINALI</a:t>
            </a:r>
            <a:endParaRPr lang="it-IT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689345352"/>
              </p:ext>
            </p:extLst>
          </p:nvPr>
        </p:nvGraphicFramePr>
        <p:xfrm>
          <a:off x="4644008" y="2276872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76701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COMMENTO AI GRAFICI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it-IT" dirty="0" smtClean="0"/>
              <a:t>    </a:t>
            </a:r>
            <a:r>
              <a:rPr lang="it-IT" sz="7200" dirty="0" smtClean="0"/>
              <a:t>Dalla </a:t>
            </a:r>
            <a:r>
              <a:rPr lang="it-IT" sz="7200" dirty="0"/>
              <a:t>lettura dei grafici emerge quanto segue:</a:t>
            </a:r>
          </a:p>
          <a:p>
            <a:pPr marL="0" indent="0">
              <a:buNone/>
            </a:pPr>
            <a:r>
              <a:rPr lang="it-IT" sz="7200" dirty="0"/>
              <a:t>Nella scuola primaria si rilevano </a:t>
            </a:r>
            <a:r>
              <a:rPr lang="it-IT" sz="7200" dirty="0">
                <a:solidFill>
                  <a:srgbClr val="FF0000"/>
                </a:solidFill>
              </a:rPr>
              <a:t>poche </a:t>
            </a:r>
            <a:r>
              <a:rPr lang="it-IT" sz="7200" dirty="0" smtClean="0">
                <a:solidFill>
                  <a:srgbClr val="FF0000"/>
                </a:solidFill>
              </a:rPr>
              <a:t>insufficienze </a:t>
            </a:r>
            <a:r>
              <a:rPr lang="it-IT" sz="7200" dirty="0"/>
              <a:t>e la maggior parte degli alunni si colloca </a:t>
            </a:r>
            <a:r>
              <a:rPr lang="it-IT" sz="7200" dirty="0" smtClean="0"/>
              <a:t>fra le </a:t>
            </a:r>
            <a:r>
              <a:rPr lang="it-IT" sz="7200" dirty="0" smtClean="0">
                <a:solidFill>
                  <a:srgbClr val="FF0000"/>
                </a:solidFill>
              </a:rPr>
              <a:t>fasce medio/alte</a:t>
            </a:r>
            <a:r>
              <a:rPr lang="it-IT" sz="7200" dirty="0" smtClean="0"/>
              <a:t>.</a:t>
            </a:r>
            <a:endParaRPr lang="it-IT" sz="7200" dirty="0"/>
          </a:p>
          <a:p>
            <a:pPr marL="0" indent="0">
              <a:buNone/>
            </a:pPr>
            <a:r>
              <a:rPr lang="it-IT" sz="7200" dirty="0"/>
              <a:t>Nella scuola secondaria di I </a:t>
            </a:r>
            <a:r>
              <a:rPr lang="it-IT" sz="7200" dirty="0" smtClean="0"/>
              <a:t>grado ,i risultati sono per la maggior parte </a:t>
            </a:r>
            <a:r>
              <a:rPr lang="it-IT" sz="7200" dirty="0" smtClean="0">
                <a:solidFill>
                  <a:srgbClr val="FF0000"/>
                </a:solidFill>
              </a:rPr>
              <a:t>invariati</a:t>
            </a:r>
            <a:r>
              <a:rPr lang="it-IT" sz="7200" dirty="0" smtClean="0"/>
              <a:t> ad eccezione di alcuni </a:t>
            </a:r>
            <a:r>
              <a:rPr lang="it-IT" sz="7200" dirty="0" err="1" smtClean="0"/>
              <a:t>casi,dove</a:t>
            </a:r>
            <a:r>
              <a:rPr lang="it-IT" sz="7200" dirty="0" smtClean="0"/>
              <a:t> si riscontra </a:t>
            </a:r>
            <a:r>
              <a:rPr lang="it-IT" sz="7200" dirty="0" smtClean="0">
                <a:solidFill>
                  <a:srgbClr val="FF0000"/>
                </a:solidFill>
              </a:rPr>
              <a:t>un calo dei livelli alti </a:t>
            </a:r>
            <a:r>
              <a:rPr lang="it-IT" sz="7200" dirty="0" smtClean="0"/>
              <a:t>,rispetto ai risultati del 1 quadrimestre.</a:t>
            </a:r>
            <a:endParaRPr lang="it-IT" sz="7200" dirty="0"/>
          </a:p>
          <a:p>
            <a:pPr marL="0" indent="0">
              <a:buNone/>
            </a:pPr>
            <a:endParaRPr lang="it-IT" sz="7200" dirty="0"/>
          </a:p>
        </p:txBody>
      </p:sp>
    </p:spTree>
    <p:extLst>
      <p:ext uri="{BB962C8B-B14F-4D97-AF65-F5344CB8AC3E}">
        <p14:creationId xmlns:p14="http://schemas.microsoft.com/office/powerpoint/2010/main" xmlns="" val="159662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6288"/>
            <a:ext cx="9144000" cy="6858000"/>
          </a:xfrm>
          <a:solidFill>
            <a:srgbClr val="00B0F0"/>
          </a:solidFill>
          <a:ln>
            <a:solidFill>
              <a:srgbClr val="FFFF00"/>
            </a:solidFill>
          </a:ln>
        </p:spPr>
        <p:txBody>
          <a:bodyPr>
            <a:noAutofit/>
          </a:bodyPr>
          <a:lstStyle/>
          <a:p>
            <a:r>
              <a:rPr lang="it-IT" sz="4800" b="1" dirty="0" smtClean="0"/>
              <a:t>GRAZIE MILLE PER L’ATTENZIONE E LA COLLABORAZIONE</a:t>
            </a:r>
            <a:br>
              <a:rPr lang="it-IT" sz="4800" b="1" dirty="0" smtClean="0"/>
            </a:br>
            <a:r>
              <a:rPr lang="it-IT" sz="4800" b="1" dirty="0" smtClean="0"/>
              <a:t/>
            </a:r>
            <a:br>
              <a:rPr lang="it-IT" sz="4800" b="1" dirty="0" smtClean="0"/>
            </a:br>
            <a:r>
              <a:rPr lang="it-IT" sz="4800" b="1" dirty="0" smtClean="0">
                <a:solidFill>
                  <a:srgbClr val="FF0000"/>
                </a:solidFill>
              </a:rPr>
              <a:t>FS AREA 2  MARIA PUCA</a:t>
            </a:r>
            <a:endParaRPr lang="it-IT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118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705</Words>
  <Application>Microsoft Office PowerPoint</Application>
  <PresentationFormat>Presentazione su schermo (4:3)</PresentationFormat>
  <Paragraphs>291</Paragraphs>
  <Slides>98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98</vt:i4>
      </vt:variant>
    </vt:vector>
  </HeadingPairs>
  <TitlesOfParts>
    <vt:vector size="99" baseType="lpstr">
      <vt:lpstr>Tema di Office</vt:lpstr>
      <vt:lpstr>STATISTICA PROVE OGGETTIVE PARALLELE FINALI</vt:lpstr>
      <vt:lpstr>Premessa </vt:lpstr>
      <vt:lpstr>SCUOLA SECONDARIA DI PRIMO GRADO</vt:lpstr>
      <vt:lpstr>LEGENDA</vt:lpstr>
      <vt:lpstr>STATISTICA ITALIANO  CLASSI  PRIME</vt:lpstr>
      <vt:lpstr>STATISTICA ITALIANO  CLASSI SECONDE</vt:lpstr>
      <vt:lpstr>STATISTICA ITALIANO  CLASSI TERZE</vt:lpstr>
      <vt:lpstr>STATISTICA MATEMATICA  CLASSI PRIME</vt:lpstr>
      <vt:lpstr>STATISTICA MATEMATICA CLASSI SECONDE</vt:lpstr>
      <vt:lpstr>STATISTICA MATEMATICA  CLASSI TERZE</vt:lpstr>
      <vt:lpstr>STATISTICA SCIENZE CLASSI PRIME</vt:lpstr>
      <vt:lpstr>STATISTICA SCIENZE  CLASSI SECONDE</vt:lpstr>
      <vt:lpstr>STATISTICA SCIENZE  CLASSI TERZE</vt:lpstr>
      <vt:lpstr>STATISTICA TECNOLOGIA CLASSI PRIME</vt:lpstr>
      <vt:lpstr>STATISTICA TECNOLOGIA CLASSI SECONDE</vt:lpstr>
      <vt:lpstr>STATISTICA TECNOLOGIA  CLASSI TERZE</vt:lpstr>
      <vt:lpstr>STATISTICA STORIA CLASSI PRIME</vt:lpstr>
      <vt:lpstr>STATISTICA STORIA CLASSI SECONDE</vt:lpstr>
      <vt:lpstr>STATISTICA STORIA CLASSI TERZE</vt:lpstr>
      <vt:lpstr>STATISTICA GEOGRAFIA CLASSI PRIME</vt:lpstr>
      <vt:lpstr>STATISTICA GEOGRAFIA CLASSI SECONDE</vt:lpstr>
      <vt:lpstr>STATISTICA GEOGRAFIA CLASSI TERZE</vt:lpstr>
      <vt:lpstr>STATISTICA ED.FIDSICA CLASSI PRIME</vt:lpstr>
      <vt:lpstr>STATISTICA ED.FISICA CLASSI SECONDE</vt:lpstr>
      <vt:lpstr>STATISTICA ED.FISICA CLASSI TERZE</vt:lpstr>
      <vt:lpstr>STATISTICA ARTE CLASSI PRIME</vt:lpstr>
      <vt:lpstr>STATISTICA ARTE CLASSI SECONDE</vt:lpstr>
      <vt:lpstr>STATISTICA ARTE CLASSI TERZE</vt:lpstr>
      <vt:lpstr>STATISTICA MUSICA CLASSI PRIME</vt:lpstr>
      <vt:lpstr>STATISTICA MUSICA CLASSI SECONDE</vt:lpstr>
      <vt:lpstr>STATISTICA MUSICA CLASSI TERZE</vt:lpstr>
      <vt:lpstr>STATISTICA RELIGIONE CLASSI PRIME</vt:lpstr>
      <vt:lpstr>STATISTICA RELIGIONE CLASSI SECONDE</vt:lpstr>
      <vt:lpstr>STATISTICA RELIGIONE CLASSI TERZE</vt:lpstr>
      <vt:lpstr>STATISTICA INGLESE CLASSI PRIME</vt:lpstr>
      <vt:lpstr>STATISTICA INGLESE CLASSI SECONDE</vt:lpstr>
      <vt:lpstr>STATISTICA INGLESE CLASSI TERZE</vt:lpstr>
      <vt:lpstr>STATISTICA FRANCESE CLASSI PRIME</vt:lpstr>
      <vt:lpstr>STATISTICA FRANCESE CLASSI SECONDE</vt:lpstr>
      <vt:lpstr>STATISTICA FRANCESE CLASSI TERZE</vt:lpstr>
      <vt:lpstr>SCUOLA PRIMARIA</vt:lpstr>
      <vt:lpstr>STATISTICA ITALIANO CLASSI PRIME</vt:lpstr>
      <vt:lpstr>STATISTICA ITALIANO CLASSI SECONDE</vt:lpstr>
      <vt:lpstr>STATISTICA ITALIANO CLASSI TERZE</vt:lpstr>
      <vt:lpstr>STATISTICA ITALIANO CLASSI QUARTE</vt:lpstr>
      <vt:lpstr>STATISTICA ITALIANO CLASSI QUINTE</vt:lpstr>
      <vt:lpstr>STATISTICA MATEMATICA CLASSI PRIME</vt:lpstr>
      <vt:lpstr>STATISTICA MATEMATICA CLASSI SECONDE</vt:lpstr>
      <vt:lpstr>STATISTICA MATEMATICA CLASSI TERZE</vt:lpstr>
      <vt:lpstr>STATISTICA MATEMATICA CLASSI QUARTE</vt:lpstr>
      <vt:lpstr>STATISTICA MATEMATICA CLASSI QUINTE</vt:lpstr>
      <vt:lpstr>STATISTICA SCIENZE CLASSI PRIME</vt:lpstr>
      <vt:lpstr>STATISTICA SCIENZE CLASSI SECONDE</vt:lpstr>
      <vt:lpstr>STATISTICA SCIENZE CLASSI TERZE</vt:lpstr>
      <vt:lpstr>STATISTICA SCIENZE CLASSI QUARTE</vt:lpstr>
      <vt:lpstr>STATISTICA SCIENZE CLASSI QUINTE</vt:lpstr>
      <vt:lpstr>STATISTICA TECNOLOGIA CLASSI PRIME</vt:lpstr>
      <vt:lpstr>STATISTICA TECNOLOGIA CLASSI SECONDE</vt:lpstr>
      <vt:lpstr>STATISTICA TECNOLOGIA CLASSI TERZE</vt:lpstr>
      <vt:lpstr>STATISTICA TECNOLOGIA CLASSI QUARTE</vt:lpstr>
      <vt:lpstr>STATISTICA TECNOLOGIA CLASSI QUINTE</vt:lpstr>
      <vt:lpstr>STATISTICA STORIA CLASSI PRIME</vt:lpstr>
      <vt:lpstr>STATISTICA STORIA CLASSI SECONDE</vt:lpstr>
      <vt:lpstr>STATISTICA STORIA CLASSI TERZE</vt:lpstr>
      <vt:lpstr>STATISTICA STORIA CLASSI QUARTE</vt:lpstr>
      <vt:lpstr>STATISTICA STORIA CLASSI QUINTE</vt:lpstr>
      <vt:lpstr>STATISTICA GEOGRAFIA CLASSI PRIME</vt:lpstr>
      <vt:lpstr>STATISTICA GEOGRAFIA CLASSI SECONDE</vt:lpstr>
      <vt:lpstr>STATISTICA GEOGRAFIA CLASSI TERZE</vt:lpstr>
      <vt:lpstr>STATISTICA GEOGRAFIA CLASSI QUARTE</vt:lpstr>
      <vt:lpstr>STATISTICA GEOGRAFIA CLASSI QUINTE</vt:lpstr>
      <vt:lpstr>STATISTICA INGLESE CLASSI PRIME</vt:lpstr>
      <vt:lpstr>STATISTICA INGLESE CLASSI SECONDE</vt:lpstr>
      <vt:lpstr>STATISTICA INGLESE CLASSI TERZE</vt:lpstr>
      <vt:lpstr>STATISTICA INGLESE CLASSI QUARTE</vt:lpstr>
      <vt:lpstr>STATISTICA INGLESE CLASSI QUINTE</vt:lpstr>
      <vt:lpstr>STATISTICA ARTE CLASSI PRIME</vt:lpstr>
      <vt:lpstr>STATISTICA ARTE CLASSI SECONDE</vt:lpstr>
      <vt:lpstr>STATISTICA ARTE CLASSI TERZE</vt:lpstr>
      <vt:lpstr>STATISTICA ARTE CLASSI QUARTE</vt:lpstr>
      <vt:lpstr>STATISTICA ARTE CLASSI QUINTE</vt:lpstr>
      <vt:lpstr>STATISTICA MUSICA CLASSI PRIME</vt:lpstr>
      <vt:lpstr>STATISTICA MUSICA CLASSI SECONDE</vt:lpstr>
      <vt:lpstr>STATISTICA MUSICA CLASSI TERZE</vt:lpstr>
      <vt:lpstr>STATISTICA MUSICA CLASSI QUARTE</vt:lpstr>
      <vt:lpstr>STATISTICA MUSICA CLASSI QUINTE</vt:lpstr>
      <vt:lpstr>STATISTICA ED.FISICA CLASSI PRIME</vt:lpstr>
      <vt:lpstr>STATISTICA ED.FISICA CLASSI SECONDE</vt:lpstr>
      <vt:lpstr>STATISTICA ED.FISICA CLASSI TERZE</vt:lpstr>
      <vt:lpstr>STATISTICA ED.FISICA CLASSI QUARTE</vt:lpstr>
      <vt:lpstr>STATISTICA ED.FISICA CLASSI QUINTE</vt:lpstr>
      <vt:lpstr>STATISTICA RELIGIONE CLASSI PRIME</vt:lpstr>
      <vt:lpstr>STATISTICA RELIGIONE CLASSI SECONDE</vt:lpstr>
      <vt:lpstr>STATISTICA RELIGIONE CLASSI TERZE</vt:lpstr>
      <vt:lpstr>STATISTICA RELIGIONE CLASSI QUARTE</vt:lpstr>
      <vt:lpstr>STATISTICA RELIGIONE CLASSI QUINTE</vt:lpstr>
      <vt:lpstr>COMMENTO AI GRAFICI </vt:lpstr>
      <vt:lpstr>GRAZIE MILLE PER L’ATTENZIONE E LA COLLABORAZIONE  FS AREA 2  MARIA PUCA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Giovanni</dc:creator>
  <cp:lastModifiedBy>enzo</cp:lastModifiedBy>
  <cp:revision>56</cp:revision>
  <dcterms:created xsi:type="dcterms:W3CDTF">2017-06-17T10:49:51Z</dcterms:created>
  <dcterms:modified xsi:type="dcterms:W3CDTF">2017-07-12T20:54:12Z</dcterms:modified>
</cp:coreProperties>
</file>